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8" r:id="rId3"/>
    <p:sldId id="279" r:id="rId4"/>
    <p:sldId id="280" r:id="rId5"/>
    <p:sldId id="277" r:id="rId6"/>
    <p:sldId id="281" r:id="rId7"/>
    <p:sldId id="282" r:id="rId8"/>
    <p:sldId id="283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2583"/>
    <a:srgbClr val="AB7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1"/>
    <p:restoredTop sz="94581"/>
  </p:normalViewPr>
  <p:slideViewPr>
    <p:cSldViewPr snapToGrid="0" snapToObjects="1">
      <p:cViewPr varScale="1">
        <p:scale>
          <a:sx n="98" d="100"/>
          <a:sy n="98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gner, Timothy" userId="39d05336-e17a-43c1-b5f8-80f8e90f6673" providerId="ADAL" clId="{21E39AE8-8B8A-4446-B3C4-19D00BE2F418}"/>
    <pc:docChg chg="delSld">
      <pc:chgData name="Wagner, Timothy" userId="39d05336-e17a-43c1-b5f8-80f8e90f6673" providerId="ADAL" clId="{21E39AE8-8B8A-4446-B3C4-19D00BE2F418}" dt="2019-11-25T16:06:43.124" v="0" actId="2696"/>
      <pc:docMkLst>
        <pc:docMk/>
      </pc:docMkLst>
      <pc:sldChg chg="del">
        <pc:chgData name="Wagner, Timothy" userId="39d05336-e17a-43c1-b5f8-80f8e90f6673" providerId="ADAL" clId="{21E39AE8-8B8A-4446-B3C4-19D00BE2F418}" dt="2019-11-25T16:06:43.124" v="0" actId="2696"/>
        <pc:sldMkLst>
          <pc:docMk/>
          <pc:sldMk cId="3445150746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2C248-E97C-0F4E-AB30-92256BB74005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F99F-0F64-E044-9264-2C30D8E20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1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F99F-0F64-E044-9264-2C30D8E200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4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F99F-0F64-E044-9264-2C30D8E200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5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9D59-285F-764E-961E-229DB950CC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B359E-D749-454E-A9B9-7D1967E17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A0F9-C5BB-4540-9230-8C7D21165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71D3-912C-CE48-A252-5FAC60E1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293A-77CB-174A-B8F6-B1E3B2C54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ACD25-0F6D-3D48-A51B-D14302884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B11F1-8BB8-194D-ACDF-8E943CE8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1E49-1F67-0143-85D4-C652A3C4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6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89E0-6060-8B40-A712-C3380BBE4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38074"/>
            <a:ext cx="10515600" cy="3624401"/>
          </a:xfrm>
        </p:spPr>
        <p:txBody>
          <a:bodyPr anchor="ctr" anchorCtr="0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C36F9-52C0-A54F-AA6C-AC5B4F1DF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1A26-6425-004B-B13E-1E3C4B72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DA0E-EC21-CF40-AA05-71958F4F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AD67-9929-AA46-91CA-B8DF561F7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7853-7B3C-664C-9775-FEA3DEC3A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E4BE-F58A-BD4D-9C3D-2E2FE4AD4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8A6A-74FA-1640-93A6-3BE6C1D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08B2F-8039-0F49-A0FD-6B58D106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8226-F34D-5946-919B-D02E715AC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3806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9AC0E-FDC1-5B48-898C-E217AD9D0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0649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E955D-3C64-314E-AB67-82F44EE18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73287"/>
            <a:ext cx="5157787" cy="29163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8EDBA-CC6F-4243-BB27-8E9F3DF38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0649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A2D81-D3BB-ED4F-BA0F-51681F722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73287"/>
            <a:ext cx="5183188" cy="29163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BB05C-EA5E-7446-A1F9-D2B68DE8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5CF21-67FD-2640-9B32-4DF53F20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5353-5437-1143-9550-9493069A2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897" y="2803525"/>
            <a:ext cx="11830877" cy="1325563"/>
          </a:xfrm>
        </p:spPr>
        <p:txBody>
          <a:bodyPr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A191E-300D-5545-8AD8-374443F6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8EB10-4E08-A046-8A51-B9FCAF32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6A349-6EB0-9C47-9D3C-0191FAB9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955D8-367A-054C-9395-6824ED01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0DCC-0D4C-4541-89C4-BEBC150B9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F590E-E1F3-CF49-94CE-86AB1935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E1A19-3507-7B4C-91B7-5ECC50950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9460"/>
            <a:ext cx="3932237" cy="30595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1DBC7-20B5-B541-9D1C-EF4B08E1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02D45-43DC-104A-9E50-FD203846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8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631-AF32-EA48-99FF-C107E2EF6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B4196-316E-914E-8703-A544CB997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3C975-26D1-5E4D-8E12-05FAFB7A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3062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14424-1240-1D4A-A5B5-043D44F2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BE7F4-0414-014A-BBE4-0197B7A0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E0598-1AC8-064C-8EDD-253AE8E98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2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0F09F-4498-D64F-84B7-1857BA84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45635"/>
            <a:ext cx="10515600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9EBC-0B5C-C946-9EAE-848A8C2C2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 i="1">
                <a:solidFill>
                  <a:srgbClr val="562583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6E74-1DEB-124B-B5EF-347583471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9EF887E-559B-0A4D-A080-8EE2DF864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rgbClr val="562583"/>
          </a:solidFill>
          <a:latin typeface="Montserrat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1" kern="1200">
          <a:solidFill>
            <a:srgbClr val="562583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1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1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tx1">
              <a:lumMod val="65000"/>
              <a:lumOff val="35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018B7B-3022-4875-B520-FE6D60C7F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r="6169"/>
          <a:stretch/>
        </p:blipFill>
        <p:spPr>
          <a:xfrm>
            <a:off x="0" y="0"/>
            <a:ext cx="8318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4085E-1A17-4325-859B-89010F4B8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602E18-21B4-402B-B508-F9A4213BDA19}"/>
              </a:ext>
            </a:extLst>
          </p:cNvPr>
          <p:cNvSpPr txBox="1"/>
          <p:nvPr/>
        </p:nvSpPr>
        <p:spPr>
          <a:xfrm>
            <a:off x="6863255" y="4189189"/>
            <a:ext cx="5065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2B496-DD3E-476A-AAC5-752DAD07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157" y="4958630"/>
            <a:ext cx="512108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E1F8F-BA3E-2B42-BE6E-A70CF794A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2D4C31-9C39-1446-A793-4CF9D789BB0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CAA95-4E2F-3449-8655-2E1577804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5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AD158-E4D2-374F-ADD1-C2333F7AF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71FBD9-5907-3143-B934-48DF9EA94CB4}"/>
              </a:ext>
            </a:extLst>
          </p:cNvPr>
          <p:cNvSpPr txBox="1"/>
          <p:nvPr/>
        </p:nvSpPr>
        <p:spPr>
          <a:xfrm>
            <a:off x="6863255" y="4958630"/>
            <a:ext cx="5065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562583"/>
                </a:solidFill>
                <a:latin typeface="Montserrat" pitchFamily="2" charset="77"/>
              </a:rPr>
              <a:t>Quisque</a:t>
            </a:r>
            <a:r>
              <a:rPr lang="en-US" b="1" i="1" dirty="0">
                <a:solidFill>
                  <a:srgbClr val="562583"/>
                </a:solidFill>
                <a:latin typeface="Montserrat" pitchFamily="2" charset="77"/>
              </a:rPr>
              <a:t> </a:t>
            </a:r>
            <a:r>
              <a:rPr lang="en-US" b="1" i="1" dirty="0" err="1">
                <a:solidFill>
                  <a:srgbClr val="562583"/>
                </a:solidFill>
                <a:latin typeface="Montserrat" pitchFamily="2" charset="77"/>
              </a:rPr>
              <a:t>sed</a:t>
            </a:r>
            <a:r>
              <a:rPr lang="en-US" b="1" i="1" dirty="0">
                <a:solidFill>
                  <a:srgbClr val="562583"/>
                </a:solidFill>
                <a:latin typeface="Montserrat" pitchFamily="2" charset="77"/>
              </a:rPr>
              <a:t> </a:t>
            </a:r>
            <a:r>
              <a:rPr lang="en-US" b="1" i="1" dirty="0" err="1">
                <a:solidFill>
                  <a:srgbClr val="562583"/>
                </a:solidFill>
                <a:latin typeface="Montserrat" pitchFamily="2" charset="77"/>
              </a:rPr>
              <a:t>consectetur</a:t>
            </a:r>
            <a:r>
              <a:rPr lang="en-US" b="1" i="1" dirty="0">
                <a:solidFill>
                  <a:srgbClr val="562583"/>
                </a:solidFill>
                <a:latin typeface="Montserrat" pitchFamily="2" charset="77"/>
              </a:rPr>
              <a:t> </a:t>
            </a:r>
            <a:r>
              <a:rPr lang="en-US" b="1" i="1" dirty="0" err="1">
                <a:solidFill>
                  <a:srgbClr val="562583"/>
                </a:solidFill>
                <a:latin typeface="Montserrat" pitchFamily="2" charset="77"/>
              </a:rPr>
              <a:t>est</a:t>
            </a:r>
            <a:r>
              <a:rPr lang="en-US" b="1" i="1" dirty="0">
                <a:solidFill>
                  <a:srgbClr val="562583"/>
                </a:solidFill>
                <a:latin typeface="Montserrat" pitchFamily="2" charset="77"/>
              </a:rPr>
              <a:t>, in </a:t>
            </a:r>
            <a:r>
              <a:rPr lang="en-US" b="1" i="1" dirty="0" err="1">
                <a:solidFill>
                  <a:srgbClr val="562583"/>
                </a:solidFill>
                <a:latin typeface="Montserrat" pitchFamily="2" charset="77"/>
              </a:rPr>
              <a:t>elementum</a:t>
            </a:r>
            <a:r>
              <a:rPr lang="en-US" b="1" i="1" dirty="0">
                <a:solidFill>
                  <a:srgbClr val="562583"/>
                </a:solidFill>
                <a:latin typeface="Montserrat" pitchFamily="2" charset="77"/>
              </a:rPr>
              <a:t> </a:t>
            </a:r>
            <a:r>
              <a:rPr lang="en-US" b="1" i="1" dirty="0" err="1">
                <a:solidFill>
                  <a:srgbClr val="562583"/>
                </a:solidFill>
                <a:latin typeface="Montserrat" pitchFamily="2" charset="77"/>
              </a:rPr>
              <a:t>orci</a:t>
            </a:r>
            <a:r>
              <a:rPr lang="en-US" b="1" i="1" dirty="0">
                <a:solidFill>
                  <a:srgbClr val="562583"/>
                </a:solidFill>
                <a:latin typeface="Montserrat" pitchFamily="2" charset="77"/>
              </a:rPr>
              <a:t>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</a:endParaRPr>
          </a:p>
          <a:p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Quisque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sed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consectetur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est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, in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elementum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orci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.</a:t>
            </a:r>
            <a:endParaRPr lang="en-US" i="1" dirty="0">
              <a:solidFill>
                <a:srgbClr val="562583"/>
              </a:solidFill>
              <a:latin typeface="Montserrat 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D1259-E258-1046-8227-5D91F8A57166}"/>
              </a:ext>
            </a:extLst>
          </p:cNvPr>
          <p:cNvSpPr txBox="1"/>
          <p:nvPr/>
        </p:nvSpPr>
        <p:spPr>
          <a:xfrm>
            <a:off x="6863255" y="4238438"/>
            <a:ext cx="5065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5E112-49AA-E940-84EF-FCD7864D06C2}"/>
              </a:ext>
            </a:extLst>
          </p:cNvPr>
          <p:cNvSpPr txBox="1"/>
          <p:nvPr/>
        </p:nvSpPr>
        <p:spPr>
          <a:xfrm>
            <a:off x="8167961" y="2029689"/>
            <a:ext cx="436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562583"/>
                </a:solidFill>
                <a:latin typeface="Montserrat" pitchFamily="2" charset="77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9918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EC6592D-F88C-0A49-8225-A9FE5F8894BB}"/>
              </a:ext>
            </a:extLst>
          </p:cNvPr>
          <p:cNvSpPr txBox="1">
            <a:spLocks/>
          </p:cNvSpPr>
          <p:nvPr/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i="1" kern="1200">
                <a:solidFill>
                  <a:srgbClr val="562583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000FBC-477F-6043-B877-B4C23887FA9A}"/>
              </a:ext>
            </a:extLst>
          </p:cNvPr>
          <p:cNvSpPr txBox="1">
            <a:spLocks/>
          </p:cNvSpPr>
          <p:nvPr/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EF887E-559B-0A4D-A080-8EE2DF864DF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87F03-7DA5-2B4C-B35C-526A1B0F41C9}"/>
              </a:ext>
            </a:extLst>
          </p:cNvPr>
          <p:cNvSpPr txBox="1"/>
          <p:nvPr/>
        </p:nvSpPr>
        <p:spPr>
          <a:xfrm>
            <a:off x="838200" y="2625333"/>
            <a:ext cx="6739759" cy="2194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562583"/>
                </a:solidFill>
                <a:latin typeface="Montserrat" pitchFamily="2" charset="77"/>
              </a:rPr>
              <a:t>Lorem ipsum, in </a:t>
            </a:r>
            <a:r>
              <a:rPr lang="en-US" sz="2000" i="1" dirty="0" err="1">
                <a:solidFill>
                  <a:srgbClr val="562583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rgbClr val="562583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rgbClr val="562583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rgbClr val="562583"/>
                </a:solidFill>
                <a:latin typeface="Montserrat" pitchFamily="2" charset="7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Quisque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sed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consectetur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est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, in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elementum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Curabitur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sit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amet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ex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Vestbulum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sodales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Erat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sed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sollicitudin</a:t>
            </a:r>
            <a:endParaRPr lang="en-US" sz="1600" i="1" dirty="0">
              <a:solidFill>
                <a:srgbClr val="562583"/>
              </a:solidFill>
              <a:latin typeface="Montserrat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8BB75-5F63-5A4A-968E-7F924FF33BAD}"/>
              </a:ext>
            </a:extLst>
          </p:cNvPr>
          <p:cNvSpPr txBox="1"/>
          <p:nvPr/>
        </p:nvSpPr>
        <p:spPr>
          <a:xfrm>
            <a:off x="838200" y="1210495"/>
            <a:ext cx="6739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562583"/>
                </a:solidFill>
                <a:latin typeface="Montserrat Black" pitchFamily="2" charset="77"/>
              </a:rPr>
              <a:t>SLIDE TITLE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1CB61-1BF3-EC45-A5B6-5D5F2792F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5" t="433" r="9516" b="7334"/>
          <a:stretch/>
        </p:blipFill>
        <p:spPr>
          <a:xfrm>
            <a:off x="10256037" y="1017563"/>
            <a:ext cx="1345375" cy="1344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087DEA-FDD7-9E4A-97F5-0E3627981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85" t="4046" r="15197" b="12120"/>
          <a:stretch/>
        </p:blipFill>
        <p:spPr>
          <a:xfrm>
            <a:off x="10256037" y="2477669"/>
            <a:ext cx="1345208" cy="1345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E18FD-C229-4984-9E5E-BAB26BD71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45" t="22720" r="19566"/>
          <a:stretch/>
        </p:blipFill>
        <p:spPr>
          <a:xfrm>
            <a:off x="7707088" y="2477669"/>
            <a:ext cx="2419820" cy="22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0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F285FAC-3251-9F44-B9CC-98768B59CA38}"/>
              </a:ext>
            </a:extLst>
          </p:cNvPr>
          <p:cNvSpPr txBox="1">
            <a:spLocks/>
          </p:cNvSpPr>
          <p:nvPr/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EF887E-559B-0A4D-A080-8EE2DF864DF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CAAF97-C93C-854B-B253-187D4E07F230}"/>
              </a:ext>
            </a:extLst>
          </p:cNvPr>
          <p:cNvSpPr txBox="1">
            <a:spLocks/>
          </p:cNvSpPr>
          <p:nvPr/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i="1" kern="1200">
                <a:solidFill>
                  <a:srgbClr val="562583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B7B49-93C9-6F45-A54E-E50BB910B404}"/>
              </a:ext>
            </a:extLst>
          </p:cNvPr>
          <p:cNvSpPr txBox="1"/>
          <p:nvPr/>
        </p:nvSpPr>
        <p:spPr>
          <a:xfrm>
            <a:off x="838200" y="2625333"/>
            <a:ext cx="6739759" cy="2194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562583"/>
                </a:solidFill>
                <a:latin typeface="Montserrat" pitchFamily="2" charset="77"/>
              </a:rPr>
              <a:t>Lorem ipsum, in </a:t>
            </a:r>
            <a:r>
              <a:rPr lang="en-US" sz="2000" i="1" dirty="0" err="1">
                <a:solidFill>
                  <a:srgbClr val="562583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rgbClr val="562583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rgbClr val="562583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rgbClr val="562583"/>
                </a:solidFill>
                <a:latin typeface="Montserrat" pitchFamily="2" charset="77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Quisque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sed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consectetur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est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, in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elementum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Curabitur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sit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amet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ex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Vestbulum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sodales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Erat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sed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sollicitudin</a:t>
            </a:r>
            <a:endParaRPr lang="en-US" sz="1600" i="1" dirty="0">
              <a:solidFill>
                <a:srgbClr val="562583"/>
              </a:solidFill>
              <a:latin typeface="Montserrat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068BE-AACE-014E-877D-5A158B06367F}"/>
              </a:ext>
            </a:extLst>
          </p:cNvPr>
          <p:cNvSpPr txBox="1"/>
          <p:nvPr/>
        </p:nvSpPr>
        <p:spPr>
          <a:xfrm>
            <a:off x="838200" y="1210495"/>
            <a:ext cx="6739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562583"/>
                </a:solidFill>
                <a:latin typeface="Montserrat Black" pitchFamily="2" charset="77"/>
              </a:rPr>
              <a:t>SLIDE TITLE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F5ED2D-369E-6244-A28D-2E9F589A6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5" t="433" r="9516" b="7334"/>
          <a:stretch/>
        </p:blipFill>
        <p:spPr>
          <a:xfrm>
            <a:off x="10256037" y="1017563"/>
            <a:ext cx="1345375" cy="1344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911F1-8754-074E-A5C5-D752C0454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85" t="4046" r="15197" b="12120"/>
          <a:stretch/>
        </p:blipFill>
        <p:spPr>
          <a:xfrm>
            <a:off x="10256037" y="2477669"/>
            <a:ext cx="1345208" cy="1345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7B1BF1-379D-493C-8A6B-4C77E86C9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45" t="22720" r="19566"/>
          <a:stretch/>
        </p:blipFill>
        <p:spPr>
          <a:xfrm>
            <a:off x="7707088" y="2477669"/>
            <a:ext cx="2419820" cy="22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6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8F3A42-B4AE-474E-96CD-6EFEFEE2E2E9}"/>
              </a:ext>
            </a:extLst>
          </p:cNvPr>
          <p:cNvSpPr txBox="1">
            <a:spLocks/>
          </p:cNvSpPr>
          <p:nvPr/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EF887E-559B-0A4D-A080-8EE2DF864DF4}" type="slidenum">
              <a:rPr lang="en-US" smtClean="0">
                <a:solidFill>
                  <a:srgbClr val="562583"/>
                </a:solidFill>
              </a:rPr>
              <a:pPr/>
              <a:t>5</a:t>
            </a:fld>
            <a:endParaRPr lang="en-US" dirty="0">
              <a:solidFill>
                <a:srgbClr val="562583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951CA7D-F898-4448-ADF5-5AD45BDEA68F}"/>
              </a:ext>
            </a:extLst>
          </p:cNvPr>
          <p:cNvSpPr txBox="1">
            <a:spLocks/>
          </p:cNvSpPr>
          <p:nvPr/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i="1" kern="1200">
                <a:solidFill>
                  <a:srgbClr val="562583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8CE5D4-F291-3345-B909-3C06DB6EBB9F}"/>
              </a:ext>
            </a:extLst>
          </p:cNvPr>
          <p:cNvSpPr txBox="1"/>
          <p:nvPr/>
        </p:nvSpPr>
        <p:spPr>
          <a:xfrm>
            <a:off x="838200" y="1135117"/>
            <a:ext cx="6739759" cy="3579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ipsum, in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elementum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Montserrat" pitchFamily="2" charset="77"/>
              </a:rPr>
              <a:t>orci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</a:rPr>
              <a:t>. Lorem ipsum..</a:t>
            </a:r>
          </a:p>
          <a:p>
            <a:endParaRPr lang="en-US" sz="2000" i="1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Quisque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sed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consectetur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est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, in </a:t>
            </a: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elementum</a:t>
            </a:r>
            <a:endParaRPr lang="en-US" sz="2000" b="1" i="1" dirty="0">
              <a:solidFill>
                <a:schemeClr val="bg1"/>
              </a:solidFill>
              <a:latin typeface="Montserrat ExtraBold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Curabitur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 sit </a:t>
            </a: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amet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 ex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Vestbulum</a:t>
            </a:r>
            <a:r>
              <a:rPr lang="en-US" sz="2000" b="1" i="1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Montserrat ExtraBold" pitchFamily="2" charset="77"/>
              </a:rPr>
              <a:t>sodales</a:t>
            </a:r>
            <a:endParaRPr lang="en-US" sz="2000" b="1" i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CA052-5424-4761-A029-7FDE82279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32" t="1756" r="33462" b="18018"/>
          <a:stretch/>
        </p:blipFill>
        <p:spPr>
          <a:xfrm>
            <a:off x="9028084" y="1135117"/>
            <a:ext cx="2696418" cy="34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28D8-B3B2-304B-85FB-C591F12FE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00BA7-B09F-7045-9E95-F8D0E8615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D1DC4A-1726-F345-A236-BD542C430A68}"/>
              </a:ext>
            </a:extLst>
          </p:cNvPr>
          <p:cNvSpPr txBox="1">
            <a:spLocks/>
          </p:cNvSpPr>
          <p:nvPr/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EF887E-559B-0A4D-A080-8EE2DF864DF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9E84CD-1445-0548-8FF0-5E307AAA104C}"/>
              </a:ext>
            </a:extLst>
          </p:cNvPr>
          <p:cNvSpPr txBox="1">
            <a:spLocks/>
          </p:cNvSpPr>
          <p:nvPr/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i="1" kern="1200">
                <a:solidFill>
                  <a:srgbClr val="562583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2937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08E-0E30-6E46-826F-8C31BB29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2C6B4-149A-2640-97BE-5F8852D6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8ADBE4-D1EC-3540-810E-B16060678726}"/>
              </a:ext>
            </a:extLst>
          </p:cNvPr>
          <p:cNvSpPr txBox="1">
            <a:spLocks/>
          </p:cNvSpPr>
          <p:nvPr/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EF887E-559B-0A4D-A080-8EE2DF864DF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F0332-B9CF-ED4E-9358-D67F5531D22E}"/>
              </a:ext>
            </a:extLst>
          </p:cNvPr>
          <p:cNvSpPr txBox="1">
            <a:spLocks/>
          </p:cNvSpPr>
          <p:nvPr/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i="1" kern="1200">
                <a:solidFill>
                  <a:srgbClr val="562583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024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F6B9-1903-214A-9F46-F2A26D37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7015B-1D26-4443-96D2-381EA5D8A5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2173A-7F6D-054F-8AA6-0D069ED632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837E21-2FB3-4A49-AA54-7B1974288C63}"/>
              </a:ext>
            </a:extLst>
          </p:cNvPr>
          <p:cNvSpPr txBox="1">
            <a:spLocks/>
          </p:cNvSpPr>
          <p:nvPr/>
        </p:nvSpPr>
        <p:spPr>
          <a:xfrm>
            <a:off x="9322420" y="6342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EF887E-559B-0A4D-A080-8EE2DF864DF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13193D-BEEB-984E-BA3B-73E4314145CF}"/>
              </a:ext>
            </a:extLst>
          </p:cNvPr>
          <p:cNvSpPr txBox="1">
            <a:spLocks/>
          </p:cNvSpPr>
          <p:nvPr/>
        </p:nvSpPr>
        <p:spPr>
          <a:xfrm>
            <a:off x="838200" y="120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i="1" kern="1200">
                <a:solidFill>
                  <a:srgbClr val="562583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9833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F361-EF6A-0E4E-A242-8758696C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57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5794</TotalTime>
  <Words>160</Words>
  <Application>Microsoft Office PowerPoint</Application>
  <PresentationFormat>Widescreen</PresentationFormat>
  <Paragraphs>37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Montserrat</vt:lpstr>
      <vt:lpstr>Montserrat Black</vt:lpstr>
      <vt:lpstr>Montserrat ExtraBold</vt:lpstr>
      <vt:lpstr>Montserrat Light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Gregg Lewis-Qualls</dc:creator>
  <cp:lastModifiedBy>Wagner, Timothy</cp:lastModifiedBy>
  <cp:revision>39</cp:revision>
  <dcterms:created xsi:type="dcterms:W3CDTF">2018-06-28T19:48:39Z</dcterms:created>
  <dcterms:modified xsi:type="dcterms:W3CDTF">2019-11-25T16:06:52Z</dcterms:modified>
</cp:coreProperties>
</file>