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notesMasterIdLst>
    <p:notesMasterId r:id="rId5"/>
  </p:notesMasterIdLst>
  <p:handoutMasterIdLst>
    <p:handoutMasterId r:id="rId6"/>
  </p:handoutMasterIdLst>
  <p:sldIdLst>
    <p:sldId id="256" r:id="rId4"/>
  </p:sldIdLst>
  <p:sldSz cx="43891200" cy="32918400"/>
  <p:notesSz cx="6858000" cy="9144000"/>
  <p:defaultTextStyle>
    <a:defPPr>
      <a:defRPr lang="en-US"/>
    </a:defPPr>
    <a:lvl1pPr algn="l" rtl="0" eaLnBrk="0" fontAlgn="base" hangingPunct="0">
      <a:spcBef>
        <a:spcPct val="0"/>
      </a:spcBef>
      <a:spcAft>
        <a:spcPct val="0"/>
      </a:spcAft>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457200" algn="l" rtl="0" eaLnBrk="0" fontAlgn="base" hangingPunct="0">
      <a:spcBef>
        <a:spcPct val="0"/>
      </a:spcBef>
      <a:spcAft>
        <a:spcPct val="0"/>
      </a:spcAft>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914400" algn="l" rtl="0" eaLnBrk="0" fontAlgn="base" hangingPunct="0">
      <a:spcBef>
        <a:spcPct val="0"/>
      </a:spcBef>
      <a:spcAft>
        <a:spcPct val="0"/>
      </a:spcAft>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371600" algn="l" rtl="0" eaLnBrk="0" fontAlgn="base" hangingPunct="0">
      <a:spcBef>
        <a:spcPct val="0"/>
      </a:spcBef>
      <a:spcAft>
        <a:spcPct val="0"/>
      </a:spcAft>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1828800" algn="l" rtl="0" eaLnBrk="0" fontAlgn="base" hangingPunct="0">
      <a:spcBef>
        <a:spcPct val="0"/>
      </a:spcBef>
      <a:spcAft>
        <a:spcPct val="0"/>
      </a:spcAft>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DAD7A-2171-4284-82FE-A4ED981F2454}" v="13" dt="2024-10-31T20:56:30.225"/>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2528" autoAdjust="0"/>
  </p:normalViewPr>
  <p:slideViewPr>
    <p:cSldViewPr>
      <p:cViewPr varScale="1">
        <p:scale>
          <a:sx n="22" d="100"/>
          <a:sy n="22" d="100"/>
        </p:scale>
        <p:origin x="1806" y="126"/>
      </p:cViewPr>
      <p:guideLst>
        <p:guide orient="horz" pos="10368"/>
        <p:guide pos="13824"/>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land, Marsha" userId="9093c9f1-a3d3-4374-aae9-7f90fa876f89" providerId="ADAL" clId="{50ADAD7A-2171-4284-82FE-A4ED981F2454}"/>
    <pc:docChg chg="undo custSel modSld">
      <pc:chgData name="Rutland, Marsha" userId="9093c9f1-a3d3-4374-aae9-7f90fa876f89" providerId="ADAL" clId="{50ADAD7A-2171-4284-82FE-A4ED981F2454}" dt="2024-11-01T21:11:29.798" v="337" actId="20577"/>
      <pc:docMkLst>
        <pc:docMk/>
      </pc:docMkLst>
      <pc:sldChg chg="addSp delSp modSp mod">
        <pc:chgData name="Rutland, Marsha" userId="9093c9f1-a3d3-4374-aae9-7f90fa876f89" providerId="ADAL" clId="{50ADAD7A-2171-4284-82FE-A4ED981F2454}" dt="2024-11-01T21:11:29.798" v="337" actId="20577"/>
        <pc:sldMkLst>
          <pc:docMk/>
          <pc:sldMk cId="0" sldId="256"/>
        </pc:sldMkLst>
        <pc:spChg chg="mod">
          <ac:chgData name="Rutland, Marsha" userId="9093c9f1-a3d3-4374-aae9-7f90fa876f89" providerId="ADAL" clId="{50ADAD7A-2171-4284-82FE-A4ED981F2454}" dt="2024-10-29T21:27:20.056" v="42" actId="14100"/>
          <ac:spMkLst>
            <pc:docMk/>
            <pc:sldMk cId="0" sldId="256"/>
            <ac:spMk id="10" creationId="{5E1731AA-DE5B-21BF-F91D-8587F38BD26B}"/>
          </ac:spMkLst>
        </pc:spChg>
        <pc:spChg chg="add del mod">
          <ac:chgData name="Rutland, Marsha" userId="9093c9f1-a3d3-4374-aae9-7f90fa876f89" providerId="ADAL" clId="{50ADAD7A-2171-4284-82FE-A4ED981F2454}" dt="2024-11-01T20:27:58.718" v="291" actId="5793"/>
          <ac:spMkLst>
            <pc:docMk/>
            <pc:sldMk cId="0" sldId="256"/>
            <ac:spMk id="12" creationId="{FB86C182-C859-2CB7-61DD-0EA55A5581FB}"/>
          </ac:spMkLst>
        </pc:spChg>
        <pc:spChg chg="mod">
          <ac:chgData name="Rutland, Marsha" userId="9093c9f1-a3d3-4374-aae9-7f90fa876f89" providerId="ADAL" clId="{50ADAD7A-2171-4284-82FE-A4ED981F2454}" dt="2024-10-29T21:27:37.730" v="46" actId="14100"/>
          <ac:spMkLst>
            <pc:docMk/>
            <pc:sldMk cId="0" sldId="256"/>
            <ac:spMk id="15" creationId="{28704F53-07EB-C87D-2668-1E6ED3DBA292}"/>
          </ac:spMkLst>
        </pc:spChg>
        <pc:spChg chg="mod">
          <ac:chgData name="Rutland, Marsha" userId="9093c9f1-a3d3-4374-aae9-7f90fa876f89" providerId="ADAL" clId="{50ADAD7A-2171-4284-82FE-A4ED981F2454}" dt="2024-10-29T21:27:29.367" v="44" actId="14100"/>
          <ac:spMkLst>
            <pc:docMk/>
            <pc:sldMk cId="0" sldId="256"/>
            <ac:spMk id="16" creationId="{5993905B-CB0B-C4A7-0991-DD16EE24E40E}"/>
          </ac:spMkLst>
        </pc:spChg>
        <pc:spChg chg="mod">
          <ac:chgData name="Rutland, Marsha" userId="9093c9f1-a3d3-4374-aae9-7f90fa876f89" providerId="ADAL" clId="{50ADAD7A-2171-4284-82FE-A4ED981F2454}" dt="2024-11-01T21:08:41.332" v="304" actId="20577"/>
          <ac:spMkLst>
            <pc:docMk/>
            <pc:sldMk cId="0" sldId="256"/>
            <ac:spMk id="17" creationId="{E6D959ED-B25A-FFC7-146C-F7E3B42255CD}"/>
          </ac:spMkLst>
        </pc:spChg>
        <pc:spChg chg="mod">
          <ac:chgData name="Rutland, Marsha" userId="9093c9f1-a3d3-4374-aae9-7f90fa876f89" providerId="ADAL" clId="{50ADAD7A-2171-4284-82FE-A4ED981F2454}" dt="2024-11-01T21:09:37.721" v="308" actId="20577"/>
          <ac:spMkLst>
            <pc:docMk/>
            <pc:sldMk cId="0" sldId="256"/>
            <ac:spMk id="4103" creationId="{E9EDA1A5-F8C2-D36A-230B-7B0863DB146E}"/>
          </ac:spMkLst>
        </pc:spChg>
        <pc:spChg chg="mod">
          <ac:chgData name="Rutland, Marsha" userId="9093c9f1-a3d3-4374-aae9-7f90fa876f89" providerId="ADAL" clId="{50ADAD7A-2171-4284-82FE-A4ED981F2454}" dt="2024-11-01T21:11:29.798" v="337" actId="20577"/>
          <ac:spMkLst>
            <pc:docMk/>
            <pc:sldMk cId="0" sldId="256"/>
            <ac:spMk id="4108" creationId="{5807EA43-7F55-8202-97AD-58CF70F5BE57}"/>
          </ac:spMkLst>
        </pc:spChg>
        <pc:spChg chg="mod">
          <ac:chgData name="Rutland, Marsha" userId="9093c9f1-a3d3-4374-aae9-7f90fa876f89" providerId="ADAL" clId="{50ADAD7A-2171-4284-82FE-A4ED981F2454}" dt="2024-10-30T19:10:00.302" v="106" actId="14100"/>
          <ac:spMkLst>
            <pc:docMk/>
            <pc:sldMk cId="0" sldId="256"/>
            <ac:spMk id="4109" creationId="{5271068B-8222-7F85-6D9D-873DC196EC7D}"/>
          </ac:spMkLst>
        </pc:spChg>
        <pc:graphicFrameChg chg="add mod">
          <ac:chgData name="Rutland, Marsha" userId="9093c9f1-a3d3-4374-aae9-7f90fa876f89" providerId="ADAL" clId="{50ADAD7A-2171-4284-82FE-A4ED981F2454}" dt="2024-10-30T19:13:40.640" v="114"/>
          <ac:graphicFrameMkLst>
            <pc:docMk/>
            <pc:sldMk cId="0" sldId="256"/>
            <ac:graphicFrameMk id="18" creationId="{9CB404E6-FB4B-1D7A-A079-3CFC659DB633}"/>
          </ac:graphicFrameMkLst>
        </pc:graphicFrameChg>
        <pc:graphicFrameChg chg="add mod">
          <ac:chgData name="Rutland, Marsha" userId="9093c9f1-a3d3-4374-aae9-7f90fa876f89" providerId="ADAL" clId="{50ADAD7A-2171-4284-82FE-A4ED981F2454}" dt="2024-10-30T19:13:55.276" v="115"/>
          <ac:graphicFrameMkLst>
            <pc:docMk/>
            <pc:sldMk cId="0" sldId="256"/>
            <ac:graphicFrameMk id="19" creationId="{8DD77720-904E-710C-B4B0-A6BEDA908AC8}"/>
          </ac:graphicFrameMkLst>
        </pc:graphicFrameChg>
        <pc:graphicFrameChg chg="add del">
          <ac:chgData name="Rutland, Marsha" userId="9093c9f1-a3d3-4374-aae9-7f90fa876f89" providerId="ADAL" clId="{50ADAD7A-2171-4284-82FE-A4ED981F2454}" dt="2024-11-01T20:14:13.841" v="220" actId="478"/>
          <ac:graphicFrameMkLst>
            <pc:docMk/>
            <pc:sldMk cId="0" sldId="256"/>
            <ac:graphicFrameMk id="20" creationId="{1B746C2C-70B1-5367-A121-DA82F69D3535}"/>
          </ac:graphicFrameMkLst>
        </pc:graphicFrameChg>
        <pc:graphicFrameChg chg="add del">
          <ac:chgData name="Rutland, Marsha" userId="9093c9f1-a3d3-4374-aae9-7f90fa876f89" providerId="ADAL" clId="{50ADAD7A-2171-4284-82FE-A4ED981F2454}" dt="2024-11-01T20:14:12.094" v="219" actId="478"/>
          <ac:graphicFrameMkLst>
            <pc:docMk/>
            <pc:sldMk cId="0" sldId="256"/>
            <ac:graphicFrameMk id="23" creationId="{9143C83A-0DF7-84B1-D76F-A6DC08EDE3BF}"/>
          </ac:graphicFrameMkLst>
        </pc:graphicFrameChg>
        <pc:graphicFrameChg chg="add del">
          <ac:chgData name="Rutland, Marsha" userId="9093c9f1-a3d3-4374-aae9-7f90fa876f89" providerId="ADAL" clId="{50ADAD7A-2171-4284-82FE-A4ED981F2454}" dt="2024-11-01T20:14:10.177" v="218" actId="478"/>
          <ac:graphicFrameMkLst>
            <pc:docMk/>
            <pc:sldMk cId="0" sldId="256"/>
            <ac:graphicFrameMk id="24" creationId="{EFA28996-8D4E-DD03-4D1F-996DE7815AF1}"/>
          </ac:graphicFrameMkLst>
        </pc:graphicFrameChg>
        <pc:graphicFrameChg chg="add del">
          <ac:chgData name="Rutland, Marsha" userId="9093c9f1-a3d3-4374-aae9-7f90fa876f89" providerId="ADAL" clId="{50ADAD7A-2171-4284-82FE-A4ED981F2454}" dt="2024-11-01T20:14:07.123" v="217" actId="478"/>
          <ac:graphicFrameMkLst>
            <pc:docMk/>
            <pc:sldMk cId="0" sldId="256"/>
            <ac:graphicFrameMk id="25" creationId="{F03701CD-61BD-B64B-D90C-B0D5CBB8FBE4}"/>
          </ac:graphicFrameMkLst>
        </pc:graphicFrameChg>
        <pc:graphicFrameChg chg="add del">
          <ac:chgData name="Rutland, Marsha" userId="9093c9f1-a3d3-4374-aae9-7f90fa876f89" providerId="ADAL" clId="{50ADAD7A-2171-4284-82FE-A4ED981F2454}" dt="2024-11-01T20:14:06.342" v="216" actId="478"/>
          <ac:graphicFrameMkLst>
            <pc:docMk/>
            <pc:sldMk cId="0" sldId="256"/>
            <ac:graphicFrameMk id="28" creationId="{72D702B3-DEE3-5031-B222-F5AC3CA8E74B}"/>
          </ac:graphicFrameMkLst>
        </pc:graphicFrameChg>
        <pc:graphicFrameChg chg="add del">
          <ac:chgData name="Rutland, Marsha" userId="9093c9f1-a3d3-4374-aae9-7f90fa876f89" providerId="ADAL" clId="{50ADAD7A-2171-4284-82FE-A4ED981F2454}" dt="2024-11-01T20:14:05.382" v="215" actId="478"/>
          <ac:graphicFrameMkLst>
            <pc:docMk/>
            <pc:sldMk cId="0" sldId="256"/>
            <ac:graphicFrameMk id="31" creationId="{437EC1A2-E878-19D2-DC19-7E7466FEB71C}"/>
          </ac:graphicFrameMkLst>
        </pc:graphicFrameChg>
        <pc:graphicFrameChg chg="add del">
          <ac:chgData name="Rutland, Marsha" userId="9093c9f1-a3d3-4374-aae9-7f90fa876f89" providerId="ADAL" clId="{50ADAD7A-2171-4284-82FE-A4ED981F2454}" dt="2024-11-01T20:14:03.567" v="214" actId="478"/>
          <ac:graphicFrameMkLst>
            <pc:docMk/>
            <pc:sldMk cId="0" sldId="256"/>
            <ac:graphicFrameMk id="32" creationId="{0ECB3406-B5AE-E59A-4846-A110C11B34F5}"/>
          </ac:graphicFrameMkLst>
        </pc:graphicFrameChg>
        <pc:graphicFrameChg chg="add del mod modGraphic">
          <ac:chgData name="Rutland, Marsha" userId="9093c9f1-a3d3-4374-aae9-7f90fa876f89" providerId="ADAL" clId="{50ADAD7A-2171-4284-82FE-A4ED981F2454}" dt="2024-11-01T20:14:15.768" v="221" actId="478"/>
          <ac:graphicFrameMkLst>
            <pc:docMk/>
            <pc:sldMk cId="0" sldId="256"/>
            <ac:graphicFrameMk id="33" creationId="{EE213FDA-2DEA-2667-7F8C-D484A57781F7}"/>
          </ac:graphicFrameMkLst>
        </pc:graphicFrameChg>
        <pc:graphicFrameChg chg="add del mod modGraphic">
          <ac:chgData name="Rutland, Marsha" userId="9093c9f1-a3d3-4374-aae9-7f90fa876f89" providerId="ADAL" clId="{50ADAD7A-2171-4284-82FE-A4ED981F2454}" dt="2024-11-01T20:16:14.514" v="243" actId="478"/>
          <ac:graphicFrameMkLst>
            <pc:docMk/>
            <pc:sldMk cId="0" sldId="256"/>
            <ac:graphicFrameMk id="34" creationId="{74DE15EC-A051-00EF-9C90-7687DAD34EBC}"/>
          </ac:graphicFrameMkLst>
        </pc:graphicFrameChg>
        <pc:graphicFrameChg chg="add del mod modGraphic">
          <ac:chgData name="Rutland, Marsha" userId="9093c9f1-a3d3-4374-aae9-7f90fa876f89" providerId="ADAL" clId="{50ADAD7A-2171-4284-82FE-A4ED981F2454}" dt="2024-11-01T20:24:50.617" v="274" actId="3680"/>
          <ac:graphicFrameMkLst>
            <pc:docMk/>
            <pc:sldMk cId="0" sldId="256"/>
            <ac:graphicFrameMk id="37" creationId="{A89F779C-B5C3-D943-7173-3AF48A63AE83}"/>
          </ac:graphicFrameMkLst>
        </pc:graphicFrameChg>
        <pc:picChg chg="mod">
          <ac:chgData name="Rutland, Marsha" userId="9093c9f1-a3d3-4374-aae9-7f90fa876f89" providerId="ADAL" clId="{50ADAD7A-2171-4284-82FE-A4ED981F2454}" dt="2024-10-29T21:27:33.280" v="45" actId="14100"/>
          <ac:picMkLst>
            <pc:docMk/>
            <pc:sldMk cId="0" sldId="256"/>
            <ac:picMk id="11" creationId="{40CACD33-3399-617E-55E2-B86494F1AA5E}"/>
          </ac:picMkLst>
        </pc:picChg>
        <pc:picChg chg="mod">
          <ac:chgData name="Rutland, Marsha" userId="9093c9f1-a3d3-4374-aae9-7f90fa876f89" providerId="ADAL" clId="{50ADAD7A-2171-4284-82FE-A4ED981F2454}" dt="2024-10-29T21:27:23.526" v="43" actId="1076"/>
          <ac:picMkLst>
            <pc:docMk/>
            <pc:sldMk cId="0" sldId="256"/>
            <ac:picMk id="13" creationId="{7CB918EF-44C8-79DD-FC77-FC89804BAA13}"/>
          </ac:picMkLst>
        </pc:picChg>
        <pc:picChg chg="add del mod">
          <ac:chgData name="Rutland, Marsha" userId="9093c9f1-a3d3-4374-aae9-7f90fa876f89" providerId="ADAL" clId="{50ADAD7A-2171-4284-82FE-A4ED981F2454}" dt="2024-11-01T19:34:01.996" v="135" actId="478"/>
          <ac:picMkLst>
            <pc:docMk/>
            <pc:sldMk cId="0" sldId="256"/>
            <ac:picMk id="22" creationId="{79AEEDF4-F7C8-8FEA-71EF-A67DF6E4CA27}"/>
          </ac:picMkLst>
        </pc:picChg>
        <pc:picChg chg="add del">
          <ac:chgData name="Rutland, Marsha" userId="9093c9f1-a3d3-4374-aae9-7f90fa876f89" providerId="ADAL" clId="{50ADAD7A-2171-4284-82FE-A4ED981F2454}" dt="2024-11-01T20:08:08.213" v="147" actId="22"/>
          <ac:picMkLst>
            <pc:docMk/>
            <pc:sldMk cId="0" sldId="256"/>
            <ac:picMk id="27" creationId="{B6AC38CB-FEA4-23D5-2C32-246E4EFE9BF7}"/>
          </ac:picMkLst>
        </pc:picChg>
        <pc:picChg chg="add del mod">
          <ac:chgData name="Rutland, Marsha" userId="9093c9f1-a3d3-4374-aae9-7f90fa876f89" providerId="ADAL" clId="{50ADAD7A-2171-4284-82FE-A4ED981F2454}" dt="2024-11-01T20:12:08.620" v="191" actId="478"/>
          <ac:picMkLst>
            <pc:docMk/>
            <pc:sldMk cId="0" sldId="256"/>
            <ac:picMk id="30" creationId="{22544BD6-E638-11BE-3EEC-20817D794FBF}"/>
          </ac:picMkLst>
        </pc:picChg>
        <pc:picChg chg="add del mod">
          <ac:chgData name="Rutland, Marsha" userId="9093c9f1-a3d3-4374-aae9-7f90fa876f89" providerId="ADAL" clId="{50ADAD7A-2171-4284-82FE-A4ED981F2454}" dt="2024-11-01T20:18:53.347" v="267" actId="478"/>
          <ac:picMkLst>
            <pc:docMk/>
            <pc:sldMk cId="0" sldId="256"/>
            <ac:picMk id="36" creationId="{BB7314D2-DFD4-7B75-4B04-D07B8E7708C8}"/>
          </ac:picMkLst>
        </pc:picChg>
        <pc:picChg chg="add del mod">
          <ac:chgData name="Rutland, Marsha" userId="9093c9f1-a3d3-4374-aae9-7f90fa876f89" providerId="ADAL" clId="{50ADAD7A-2171-4284-82FE-A4ED981F2454}" dt="2024-11-01T20:27:16.904" v="287" actId="478"/>
          <ac:picMkLst>
            <pc:docMk/>
            <pc:sldMk cId="0" sldId="256"/>
            <ac:picMk id="39" creationId="{6A90AD78-CD5F-9FE6-1C1A-4657178FF9D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83DE82-1481-55E0-E5B8-6D2AA3F651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charset="0"/>
                <a:ea typeface="ヒラギノ明朝 ProN W3" charset="-128"/>
                <a:cs typeface="+mn-cs"/>
                <a:sym typeface="Times New Roman" charset="0"/>
              </a:defRPr>
            </a:lvl1pPr>
          </a:lstStyle>
          <a:p>
            <a:pPr>
              <a:defRPr/>
            </a:pPr>
            <a:endParaRPr lang="en-US"/>
          </a:p>
        </p:txBody>
      </p:sp>
      <p:sp>
        <p:nvSpPr>
          <p:cNvPr id="3" name="Date Placeholder 2">
            <a:extLst>
              <a:ext uri="{FF2B5EF4-FFF2-40B4-BE49-F238E27FC236}">
                <a16:creationId xmlns:a16="http://schemas.microsoft.com/office/drawing/2014/main" id="{657D42BE-19B2-73CA-B124-CED2823689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New Roman" charset="0"/>
                <a:ea typeface="ヒラギノ明朝 ProN W3" charset="-128"/>
                <a:cs typeface="+mn-cs"/>
                <a:sym typeface="Times New Roman" charset="0"/>
              </a:defRPr>
            </a:lvl1pPr>
          </a:lstStyle>
          <a:p>
            <a:pPr>
              <a:defRPr/>
            </a:pPr>
            <a:fld id="{824A33DB-F8B7-C147-838A-B9FE44713C15}" type="datetimeFigureOut">
              <a:rPr lang="en-US"/>
              <a:pPr>
                <a:defRPr/>
              </a:pPr>
              <a:t>10/29/2024</a:t>
            </a:fld>
            <a:endParaRPr lang="en-US"/>
          </a:p>
        </p:txBody>
      </p:sp>
      <p:sp>
        <p:nvSpPr>
          <p:cNvPr id="4" name="Footer Placeholder 3">
            <a:extLst>
              <a:ext uri="{FF2B5EF4-FFF2-40B4-BE49-F238E27FC236}">
                <a16:creationId xmlns:a16="http://schemas.microsoft.com/office/drawing/2014/main" id="{95CBA06D-BFA5-41EC-7904-45C47781BB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New Roman" charset="0"/>
                <a:ea typeface="ヒラギノ明朝 ProN W3" charset="-128"/>
                <a:cs typeface="+mn-cs"/>
                <a:sym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55479600-52F6-2A0C-A0BE-200B3DA40D4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ea typeface="ヒラギノ明朝 ProN W3"/>
                <a:cs typeface="ヒラギノ明朝 ProN W3"/>
              </a:defRPr>
            </a:lvl1pPr>
          </a:lstStyle>
          <a:p>
            <a:pPr>
              <a:defRPr/>
            </a:pPr>
            <a:fld id="{0056A922-D826-E546-A5D5-3C366E24AAA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79A94F-EA74-147B-E64A-CA207FEA5FB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charset="0"/>
                <a:ea typeface="ヒラギノ明朝 ProN W3" charset="0"/>
                <a:cs typeface="ヒラギノ明朝 ProN W3" charset="0"/>
                <a:sym typeface="Times New Roman" charset="0"/>
              </a:defRPr>
            </a:lvl1pPr>
          </a:lstStyle>
          <a:p>
            <a:pPr>
              <a:defRPr/>
            </a:pPr>
            <a:endParaRPr lang="en-US"/>
          </a:p>
        </p:txBody>
      </p:sp>
      <p:sp>
        <p:nvSpPr>
          <p:cNvPr id="3" name="Date Placeholder 2">
            <a:extLst>
              <a:ext uri="{FF2B5EF4-FFF2-40B4-BE49-F238E27FC236}">
                <a16:creationId xmlns:a16="http://schemas.microsoft.com/office/drawing/2014/main" id="{87FB1BE6-59F4-3150-DD3A-BCA3E37FD48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ea typeface="ヒラギノ明朝 ProN W3" pitchFamily="-84" charset="-128"/>
                <a:cs typeface="+mn-cs"/>
                <a:sym typeface="Times New Roman" panose="02020603050405020304" pitchFamily="18" charset="0"/>
              </a:defRPr>
            </a:lvl1pPr>
          </a:lstStyle>
          <a:p>
            <a:pPr>
              <a:defRPr/>
            </a:pPr>
            <a:fld id="{AF13D988-2A4F-A948-AD90-7872AC39D577}" type="datetimeFigureOut">
              <a:rPr lang="en-US"/>
              <a:pPr>
                <a:defRPr/>
              </a:pPr>
              <a:t>10/29/2024</a:t>
            </a:fld>
            <a:endParaRPr lang="en-US"/>
          </a:p>
        </p:txBody>
      </p:sp>
      <p:sp>
        <p:nvSpPr>
          <p:cNvPr id="4" name="Slide Image Placeholder 3">
            <a:extLst>
              <a:ext uri="{FF2B5EF4-FFF2-40B4-BE49-F238E27FC236}">
                <a16:creationId xmlns:a16="http://schemas.microsoft.com/office/drawing/2014/main" id="{82663D5D-7351-1E79-BF83-D638169192C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5A28DEC-94AB-66D0-5384-381371EAECB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003F1A7-3604-0D41-6CC9-71A5D1AE9CD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charset="0"/>
                <a:ea typeface="ヒラギノ明朝 ProN W3" charset="0"/>
                <a:cs typeface="ヒラギノ明朝 ProN W3" charset="0"/>
                <a:sym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85D5EB3C-FFAF-C15D-2046-03C2E8B21BD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ヒラギノ明朝 ProN W3"/>
                <a:cs typeface="ヒラギノ明朝 ProN W3"/>
              </a:defRPr>
            </a:lvl1pPr>
          </a:lstStyle>
          <a:p>
            <a:pPr>
              <a:defRPr/>
            </a:pPr>
            <a:fld id="{9AEE036A-2077-5A40-A631-EA465A1B91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776D01C2-210E-7A8B-1B0C-B82771130D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18DC5D8-7856-49FF-F09C-C0E3130CB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a:extLst>
              <a:ext uri="{FF2B5EF4-FFF2-40B4-BE49-F238E27FC236}">
                <a16:creationId xmlns:a16="http://schemas.microsoft.com/office/drawing/2014/main" id="{D72A2DBF-73E7-BB7A-2E29-DC83A35BFE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4C219C-4E7E-9341-8B51-E2604F7FF0D1}" type="slidenum">
              <a:rPr lang="en-US" altLang="en-US" smtClean="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rPr>
              <a:pPr>
                <a:spcBef>
                  <a:spcPct val="0"/>
                </a:spcBef>
              </a:pPr>
              <a:t>1</a:t>
            </a:fld>
            <a:endParaRPr lang="en-US" altLang="en-US">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583363" y="18653125"/>
            <a:ext cx="30724475" cy="84137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74946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193925" y="7680325"/>
            <a:ext cx="39503350" cy="21724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135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76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56910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583363" y="18653125"/>
            <a:ext cx="30724475" cy="84137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929051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193925" y="7680325"/>
            <a:ext cx="39503350" cy="21724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8770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837836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193925" y="7680325"/>
            <a:ext cx="19675475"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3206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7"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4654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231085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029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06326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193925" y="7680325"/>
            <a:ext cx="39503350" cy="21724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47988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7" cy="197500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New Roman" charset="0"/>
            </a:endParaRPr>
          </a:p>
        </p:txBody>
      </p:sp>
      <p:sp>
        <p:nvSpPr>
          <p:cNvPr id="4" name="Text Placeholder 3"/>
          <p:cNvSpPr>
            <a:spLocks noGrp="1"/>
          </p:cNvSpPr>
          <p:nvPr>
            <p:ph type="body" sz="half" idx="2"/>
          </p:nvPr>
        </p:nvSpPr>
        <p:spPr>
          <a:xfrm>
            <a:off x="8602663" y="25763538"/>
            <a:ext cx="26335037" cy="38623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5531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193925" y="7680325"/>
            <a:ext cx="39503350" cy="21724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0445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76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24985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583363" y="18653125"/>
            <a:ext cx="30724475" cy="84137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285793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193925" y="7680325"/>
            <a:ext cx="39503350" cy="21724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1084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6842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193925" y="7680325"/>
            <a:ext cx="19675475"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41658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7"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43412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7229484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3005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9948301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568047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7" cy="197500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New Roman" charset="0"/>
            </a:endParaRPr>
          </a:p>
        </p:txBody>
      </p:sp>
      <p:sp>
        <p:nvSpPr>
          <p:cNvPr id="4" name="Text Placeholder 3"/>
          <p:cNvSpPr>
            <a:spLocks noGrp="1"/>
          </p:cNvSpPr>
          <p:nvPr>
            <p:ph type="body" sz="half" idx="2"/>
          </p:nvPr>
        </p:nvSpPr>
        <p:spPr>
          <a:xfrm>
            <a:off x="8602663" y="25763538"/>
            <a:ext cx="26335037" cy="38623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07503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193925" y="7680325"/>
            <a:ext cx="39503350" cy="21724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73409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76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8414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193925" y="7680325"/>
            <a:ext cx="19675475"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5023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7"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5072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351002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2603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15995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7" cy="197500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New Roman" charset="0"/>
            </a:endParaRPr>
          </a:p>
        </p:txBody>
      </p:sp>
      <p:sp>
        <p:nvSpPr>
          <p:cNvPr id="4" name="Text Placeholder 3"/>
          <p:cNvSpPr>
            <a:spLocks noGrp="1"/>
          </p:cNvSpPr>
          <p:nvPr>
            <p:ph type="body" sz="half" idx="2"/>
          </p:nvPr>
        </p:nvSpPr>
        <p:spPr>
          <a:xfrm>
            <a:off x="8602663" y="25763538"/>
            <a:ext cx="26335037" cy="38623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27362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marL="39688" indent="-39688" algn="ctr" rtl="0" eaLnBrk="0" fontAlgn="base" hangingPunct="0">
        <a:spcBef>
          <a:spcPct val="0"/>
        </a:spcBef>
        <a:spcAft>
          <a:spcPct val="0"/>
        </a:spcAft>
        <a:defRPr sz="24100">
          <a:solidFill>
            <a:srgbClr val="040200"/>
          </a:solidFill>
          <a:latin typeface="+mj-lt"/>
          <a:ea typeface="+mj-ea"/>
          <a:cs typeface="+mj-cs"/>
          <a:sym typeface="Times New Roman" panose="02020603050405020304" pitchFamily="18" charset="0"/>
        </a:defRPr>
      </a:lvl1pPr>
      <a:lvl2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2pPr>
      <a:lvl3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3pPr>
      <a:lvl4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4pPr>
      <a:lvl5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5pPr>
      <a:lvl6pPr marL="4968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9pPr>
    </p:titleStyle>
    <p:bodyStyle>
      <a:lvl1pPr marL="39688" indent="-39688" algn="ctr" rtl="0" eaLnBrk="0" fontAlgn="base" hangingPunct="0">
        <a:spcBef>
          <a:spcPts val="4100"/>
        </a:spcBef>
        <a:spcAft>
          <a:spcPct val="0"/>
        </a:spcAft>
        <a:defRPr sz="17700">
          <a:solidFill>
            <a:schemeClr val="tx1"/>
          </a:solidFill>
          <a:latin typeface="+mn-lt"/>
          <a:ea typeface="+mn-ea"/>
          <a:cs typeface="+mn-cs"/>
          <a:sym typeface="Times New Roman" panose="02020603050405020304" pitchFamily="18" charset="0"/>
        </a:defRPr>
      </a:lvl1pPr>
      <a:lvl2pPr marL="2570163" indent="-2112963" algn="ctr" rtl="0" eaLnBrk="0" fontAlgn="base" hangingPunct="0">
        <a:spcBef>
          <a:spcPts val="3600"/>
        </a:spcBef>
        <a:spcAft>
          <a:spcPct val="0"/>
        </a:spcAft>
        <a:defRPr sz="15500">
          <a:solidFill>
            <a:schemeClr val="tx1"/>
          </a:solidFill>
          <a:latin typeface="+mn-lt"/>
          <a:ea typeface="+mn-ea"/>
          <a:cs typeface="+mn-cs"/>
          <a:sym typeface="Times New Roman" panose="02020603050405020304" pitchFamily="18" charset="0"/>
        </a:defRPr>
      </a:lvl2pPr>
      <a:lvl3pPr marL="5100638" indent="-4186238" algn="ctr" rtl="0" eaLnBrk="0" fontAlgn="base" hangingPunct="0">
        <a:spcBef>
          <a:spcPts val="3100"/>
        </a:spcBef>
        <a:spcAft>
          <a:spcPct val="0"/>
        </a:spcAft>
        <a:defRPr sz="13400">
          <a:solidFill>
            <a:schemeClr val="tx1"/>
          </a:solidFill>
          <a:latin typeface="+mn-lt"/>
          <a:ea typeface="+mn-ea"/>
          <a:cs typeface="+mn-cs"/>
          <a:sym typeface="Times New Roman" panose="02020603050405020304" pitchFamily="18" charset="0"/>
        </a:defRPr>
      </a:lvl3pPr>
      <a:lvl4pPr marL="7635875" indent="-6264275" algn="ctr" rtl="0" eaLnBrk="0" fontAlgn="base" hangingPunct="0">
        <a:spcBef>
          <a:spcPts val="2600"/>
        </a:spcBef>
        <a:spcAft>
          <a:spcPct val="0"/>
        </a:spcAft>
        <a:defRPr sz="11200">
          <a:solidFill>
            <a:schemeClr val="tx1"/>
          </a:solidFill>
          <a:latin typeface="+mn-lt"/>
          <a:ea typeface="+mn-ea"/>
          <a:cs typeface="+mn-cs"/>
          <a:sym typeface="Times New Roman" panose="02020603050405020304" pitchFamily="18" charset="0"/>
        </a:defRPr>
      </a:lvl4pPr>
      <a:lvl5pPr marL="10167938" indent="-8339138" algn="ctr" rtl="0" eaLnBrk="0" fontAlgn="base" hangingPunct="0">
        <a:spcBef>
          <a:spcPts val="2600"/>
        </a:spcBef>
        <a:spcAft>
          <a:spcPct val="0"/>
        </a:spcAft>
        <a:defRPr sz="11200">
          <a:solidFill>
            <a:schemeClr val="tx1"/>
          </a:solidFill>
          <a:latin typeface="+mn-lt"/>
          <a:ea typeface="+mn-ea"/>
          <a:cs typeface="+mn-cs"/>
          <a:sym typeface="Times New Roman" panose="02020603050405020304" pitchFamily="18" charset="0"/>
        </a:defRPr>
      </a:lvl5pPr>
      <a:lvl6pPr marL="10625138" algn="ctr" rtl="0" fontAlgn="base">
        <a:spcBef>
          <a:spcPts val="2600"/>
        </a:spcBef>
        <a:spcAft>
          <a:spcPct val="0"/>
        </a:spcAft>
        <a:defRPr sz="11200">
          <a:solidFill>
            <a:schemeClr val="tx1"/>
          </a:solidFill>
          <a:latin typeface="+mn-lt"/>
          <a:ea typeface="+mn-ea"/>
          <a:cs typeface="+mn-cs"/>
          <a:sym typeface="Times New Roman" charset="0"/>
        </a:defRPr>
      </a:lvl6pPr>
      <a:lvl7pPr marL="11082338" algn="ctr" rtl="0" fontAlgn="base">
        <a:spcBef>
          <a:spcPts val="2600"/>
        </a:spcBef>
        <a:spcAft>
          <a:spcPct val="0"/>
        </a:spcAft>
        <a:defRPr sz="11200">
          <a:solidFill>
            <a:schemeClr val="tx1"/>
          </a:solidFill>
          <a:latin typeface="+mn-lt"/>
          <a:ea typeface="+mn-ea"/>
          <a:cs typeface="+mn-cs"/>
          <a:sym typeface="Times New Roman" charset="0"/>
        </a:defRPr>
      </a:lvl7pPr>
      <a:lvl8pPr marL="11539538" algn="ctr" rtl="0" fontAlgn="base">
        <a:spcBef>
          <a:spcPts val="2600"/>
        </a:spcBef>
        <a:spcAft>
          <a:spcPct val="0"/>
        </a:spcAft>
        <a:defRPr sz="11200">
          <a:solidFill>
            <a:schemeClr val="tx1"/>
          </a:solidFill>
          <a:latin typeface="+mn-lt"/>
          <a:ea typeface="+mn-ea"/>
          <a:cs typeface="+mn-cs"/>
          <a:sym typeface="Times New Roman" charset="0"/>
        </a:defRPr>
      </a:lvl8pPr>
      <a:lvl9pPr marL="11996738" algn="ctr" rtl="0" fontAlgn="base">
        <a:spcBef>
          <a:spcPts val="2600"/>
        </a:spcBef>
        <a:spcAft>
          <a:spcPct val="0"/>
        </a:spcAft>
        <a:defRPr sz="11200">
          <a:solidFill>
            <a:schemeClr val="tx1"/>
          </a:solidFill>
          <a:latin typeface="+mn-lt"/>
          <a:ea typeface="+mn-ea"/>
          <a:cs typeface="+mn-cs"/>
          <a:sym typeface="Times New Roma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C716F997-C2A9-B588-6CF6-7437447823CB}"/>
              </a:ext>
            </a:extLst>
          </p:cNvPr>
          <p:cNvGrpSpPr>
            <a:grpSpLocks/>
          </p:cNvGrpSpPr>
          <p:nvPr/>
        </p:nvGrpSpPr>
        <p:grpSpPr bwMode="auto">
          <a:xfrm>
            <a:off x="914400" y="769938"/>
            <a:ext cx="42192575" cy="31242000"/>
            <a:chOff x="0" y="0"/>
            <a:chExt cx="26578" cy="19680"/>
          </a:xfrm>
        </p:grpSpPr>
        <p:sp>
          <p:nvSpPr>
            <p:cNvPr id="1030" name="Rectangle 2">
              <a:extLst>
                <a:ext uri="{FF2B5EF4-FFF2-40B4-BE49-F238E27FC236}">
                  <a16:creationId xmlns:a16="http://schemas.microsoft.com/office/drawing/2014/main" id="{FCD1BFB6-A895-BF67-799A-A82008F1F6DF}"/>
                </a:ext>
              </a:extLst>
            </p:cNvPr>
            <p:cNvSpPr>
              <a:spLocks/>
            </p:cNvSpPr>
            <p:nvPr/>
          </p:nvSpPr>
          <p:spPr bwMode="auto">
            <a:xfrm>
              <a:off x="0" y="0"/>
              <a:ext cx="26578" cy="19680"/>
            </a:xfrm>
            <a:prstGeom prst="rect">
              <a:avLst/>
            </a:prstGeom>
            <a:blipFill dpi="0" rotWithShape="0">
              <a:blip r:embed="rId13"/>
              <a:srcRect/>
              <a:tile tx="0" ty="0" sx="100000" sy="100000" flip="none" algn="tl"/>
            </a:blipFill>
            <a:ln>
              <a:noFill/>
            </a:ln>
          </p:spPr>
          <p:txBody>
            <a:bodyPr lIns="0" tIns="0" rIns="0" bIns="0"/>
            <a:lstStyle>
              <a:lvl1pPr>
                <a:defRPr sz="2400">
                  <a:solidFill>
                    <a:srgbClr val="000000"/>
                  </a:solidFill>
                  <a:latin typeface="Times New Roman" charset="0"/>
                  <a:ea typeface="ヒラギノ明朝 ProN W3" charset="-128"/>
                  <a:sym typeface="Times New Roman" charset="0"/>
                </a:defRPr>
              </a:lvl1pPr>
              <a:lvl2pPr marL="742950" indent="-285750">
                <a:defRPr sz="2400">
                  <a:solidFill>
                    <a:srgbClr val="000000"/>
                  </a:solidFill>
                  <a:latin typeface="Times New Roman" charset="0"/>
                  <a:ea typeface="ヒラギノ明朝 ProN W3" charset="-128"/>
                  <a:sym typeface="Times New Roman" charset="0"/>
                </a:defRPr>
              </a:lvl2pPr>
              <a:lvl3pPr marL="1143000" indent="-228600">
                <a:defRPr sz="2400">
                  <a:solidFill>
                    <a:srgbClr val="000000"/>
                  </a:solidFill>
                  <a:latin typeface="Times New Roman" charset="0"/>
                  <a:ea typeface="ヒラギノ明朝 ProN W3" charset="-128"/>
                  <a:sym typeface="Times New Roman" charset="0"/>
                </a:defRPr>
              </a:lvl3pPr>
              <a:lvl4pPr marL="1600200" indent="-228600">
                <a:defRPr sz="2400">
                  <a:solidFill>
                    <a:srgbClr val="000000"/>
                  </a:solidFill>
                  <a:latin typeface="Times New Roman" charset="0"/>
                  <a:ea typeface="ヒラギノ明朝 ProN W3" charset="-128"/>
                  <a:sym typeface="Times New Roman" charset="0"/>
                </a:defRPr>
              </a:lvl4pPr>
              <a:lvl5pPr marL="2057400" indent="-228600">
                <a:defRPr sz="2400">
                  <a:solidFill>
                    <a:srgbClr val="000000"/>
                  </a:solidFill>
                  <a:latin typeface="Times New Roman" charset="0"/>
                  <a:ea typeface="ヒラギノ明朝 ProN W3" charset="-128"/>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9pPr>
            </a:lstStyle>
            <a:p>
              <a:pPr eaLnBrk="1" hangingPunct="1">
                <a:defRPr/>
              </a:pPr>
              <a:endParaRPr lang="x-none" altLang="x-none">
                <a:cs typeface="+mn-cs"/>
              </a:endParaRPr>
            </a:p>
          </p:txBody>
        </p:sp>
        <p:sp>
          <p:nvSpPr>
            <p:cNvPr id="1031" name="Rectangle 3">
              <a:extLst>
                <a:ext uri="{FF2B5EF4-FFF2-40B4-BE49-F238E27FC236}">
                  <a16:creationId xmlns:a16="http://schemas.microsoft.com/office/drawing/2014/main" id="{015152BB-2AD0-A0E7-52F1-E9821378A661}"/>
                </a:ext>
              </a:extLst>
            </p:cNvPr>
            <p:cNvSpPr>
              <a:spLocks/>
            </p:cNvSpPr>
            <p:nvPr/>
          </p:nvSpPr>
          <p:spPr bwMode="auto">
            <a:xfrm>
              <a:off x="0" y="0"/>
              <a:ext cx="26578" cy="19680"/>
            </a:xfrm>
            <a:prstGeom prst="rect">
              <a:avLst/>
            </a:prstGeom>
            <a:noFill/>
            <a:ln>
              <a:noFill/>
            </a:ln>
          </p:spPr>
          <p:txBody>
            <a:bodyPr wrap="none" lIns="0" tIns="0" rIns="0" bIns="0">
              <a:spAutoFit/>
            </a:bodyPr>
            <a:lstStyle>
              <a:lvl1pPr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eaLnBrk="1" hangingPunct="1">
                <a:defRPr/>
              </a:pPr>
              <a:endParaRPr lang="en-US">
                <a:cs typeface="+mn-cs"/>
              </a:endParaRPr>
            </a:p>
          </p:txBody>
        </p:sp>
      </p:grpSp>
      <p:grpSp>
        <p:nvGrpSpPr>
          <p:cNvPr id="1027" name="Group 4">
            <a:extLst>
              <a:ext uri="{FF2B5EF4-FFF2-40B4-BE49-F238E27FC236}">
                <a16:creationId xmlns:a16="http://schemas.microsoft.com/office/drawing/2014/main" id="{95181266-DF93-1D28-B7E0-C78CA7E8E418}"/>
              </a:ext>
            </a:extLst>
          </p:cNvPr>
          <p:cNvGrpSpPr>
            <a:grpSpLocks/>
          </p:cNvGrpSpPr>
          <p:nvPr/>
        </p:nvGrpSpPr>
        <p:grpSpPr bwMode="auto">
          <a:xfrm>
            <a:off x="2873375" y="19827875"/>
            <a:ext cx="4991100" cy="2193925"/>
            <a:chOff x="0" y="0"/>
            <a:chExt cx="3144" cy="1382"/>
          </a:xfrm>
        </p:grpSpPr>
        <p:sp>
          <p:nvSpPr>
            <p:cNvPr id="1028" name="Rectangle 5">
              <a:extLst>
                <a:ext uri="{FF2B5EF4-FFF2-40B4-BE49-F238E27FC236}">
                  <a16:creationId xmlns:a16="http://schemas.microsoft.com/office/drawing/2014/main" id="{8A886A4B-EC59-BFFC-4E26-DE0C7F9C3D82}"/>
                </a:ext>
              </a:extLst>
            </p:cNvPr>
            <p:cNvSpPr>
              <a:spLocks/>
            </p:cNvSpPr>
            <p:nvPr/>
          </p:nvSpPr>
          <p:spPr bwMode="auto">
            <a:xfrm>
              <a:off x="0" y="0"/>
              <a:ext cx="3144" cy="1382"/>
            </a:xfrm>
            <a:prstGeom prst="rect">
              <a:avLst/>
            </a:prstGeom>
            <a:blipFill dpi="0" rotWithShape="0">
              <a:blip r:embed="rId13"/>
              <a:srcRect/>
              <a:tile tx="0" ty="0" sx="100000" sy="100000" flip="none" algn="tl"/>
            </a:blipFill>
            <a:ln>
              <a:noFill/>
            </a:ln>
          </p:spPr>
          <p:txBody>
            <a:bodyPr lIns="0" tIns="0" rIns="0" bIns="0"/>
            <a:lstStyle>
              <a:lvl1pPr>
                <a:defRPr sz="2400">
                  <a:solidFill>
                    <a:srgbClr val="000000"/>
                  </a:solidFill>
                  <a:latin typeface="Times New Roman" charset="0"/>
                  <a:ea typeface="ヒラギノ明朝 ProN W3" charset="-128"/>
                  <a:sym typeface="Times New Roman" charset="0"/>
                </a:defRPr>
              </a:lvl1pPr>
              <a:lvl2pPr marL="742950" indent="-285750">
                <a:defRPr sz="2400">
                  <a:solidFill>
                    <a:srgbClr val="000000"/>
                  </a:solidFill>
                  <a:latin typeface="Times New Roman" charset="0"/>
                  <a:ea typeface="ヒラギノ明朝 ProN W3" charset="-128"/>
                  <a:sym typeface="Times New Roman" charset="0"/>
                </a:defRPr>
              </a:lvl2pPr>
              <a:lvl3pPr marL="1143000" indent="-228600">
                <a:defRPr sz="2400">
                  <a:solidFill>
                    <a:srgbClr val="000000"/>
                  </a:solidFill>
                  <a:latin typeface="Times New Roman" charset="0"/>
                  <a:ea typeface="ヒラギノ明朝 ProN W3" charset="-128"/>
                  <a:sym typeface="Times New Roman" charset="0"/>
                </a:defRPr>
              </a:lvl3pPr>
              <a:lvl4pPr marL="1600200" indent="-228600">
                <a:defRPr sz="2400">
                  <a:solidFill>
                    <a:srgbClr val="000000"/>
                  </a:solidFill>
                  <a:latin typeface="Times New Roman" charset="0"/>
                  <a:ea typeface="ヒラギノ明朝 ProN W3" charset="-128"/>
                  <a:sym typeface="Times New Roman" charset="0"/>
                </a:defRPr>
              </a:lvl4pPr>
              <a:lvl5pPr marL="2057400" indent="-228600">
                <a:defRPr sz="2400">
                  <a:solidFill>
                    <a:srgbClr val="000000"/>
                  </a:solidFill>
                  <a:latin typeface="Times New Roman" charset="0"/>
                  <a:ea typeface="ヒラギノ明朝 ProN W3" charset="-128"/>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128"/>
                  <a:sym typeface="Times New Roman" charset="0"/>
                </a:defRPr>
              </a:lvl9pPr>
            </a:lstStyle>
            <a:p>
              <a:pPr eaLnBrk="1" hangingPunct="1">
                <a:defRPr/>
              </a:pPr>
              <a:endParaRPr lang="x-none" altLang="x-none">
                <a:cs typeface="+mn-cs"/>
              </a:endParaRPr>
            </a:p>
          </p:txBody>
        </p:sp>
        <p:sp>
          <p:nvSpPr>
            <p:cNvPr id="1029" name="Rectangle 6">
              <a:extLst>
                <a:ext uri="{FF2B5EF4-FFF2-40B4-BE49-F238E27FC236}">
                  <a16:creationId xmlns:a16="http://schemas.microsoft.com/office/drawing/2014/main" id="{45FA3883-3D51-0A25-D924-D0389AE79F21}"/>
                </a:ext>
              </a:extLst>
            </p:cNvPr>
            <p:cNvSpPr>
              <a:spLocks/>
            </p:cNvSpPr>
            <p:nvPr/>
          </p:nvSpPr>
          <p:spPr bwMode="auto">
            <a:xfrm>
              <a:off x="0" y="0"/>
              <a:ext cx="3144" cy="1382"/>
            </a:xfrm>
            <a:prstGeom prst="rect">
              <a:avLst/>
            </a:prstGeom>
            <a:noFill/>
            <a:ln>
              <a:noFill/>
            </a:ln>
          </p:spPr>
          <p:txBody>
            <a:bodyPr wrap="none" lIns="0" tIns="0" rIns="0" bIns="0">
              <a:spAutoFit/>
            </a:bodyPr>
            <a:lstStyle>
              <a:lvl1pPr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eaLnBrk="1" hangingPunct="1">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marL="39688" indent="-39688" algn="ctr" rtl="0" eaLnBrk="0" fontAlgn="base" hangingPunct="0">
        <a:spcBef>
          <a:spcPct val="0"/>
        </a:spcBef>
        <a:spcAft>
          <a:spcPct val="0"/>
        </a:spcAft>
        <a:defRPr sz="24100">
          <a:solidFill>
            <a:srgbClr val="040200"/>
          </a:solidFill>
          <a:latin typeface="+mj-lt"/>
          <a:ea typeface="+mj-ea"/>
          <a:cs typeface="+mj-cs"/>
          <a:sym typeface="Times New Roman" panose="02020603050405020304" pitchFamily="18" charset="0"/>
        </a:defRPr>
      </a:lvl1pPr>
      <a:lvl2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2pPr>
      <a:lvl3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3pPr>
      <a:lvl4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4pPr>
      <a:lvl5pPr marL="39688" indent="-39688" algn="ctr" rtl="0" eaLnBrk="0" fontAlgn="base" hangingPunct="0">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panose="02020603050405020304" pitchFamily="18" charset="0"/>
        </a:defRPr>
      </a:lvl5pPr>
      <a:lvl6pPr marL="4968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24100">
          <a:solidFill>
            <a:srgbClr val="040200"/>
          </a:solidFill>
          <a:latin typeface="Times New Roman" charset="0"/>
          <a:ea typeface="ヒラギノ明朝 ProN W3" charset="0"/>
          <a:cs typeface="ヒラギノ明朝 ProN W3" charset="0"/>
          <a:sym typeface="Times New Roman" charset="0"/>
        </a:defRPr>
      </a:lvl9pPr>
    </p:titleStyle>
    <p:bodyStyle>
      <a:lvl1pPr marL="39688" indent="-39688" algn="ctr" rtl="0" eaLnBrk="0" fontAlgn="base" hangingPunct="0">
        <a:spcBef>
          <a:spcPts val="4100"/>
        </a:spcBef>
        <a:spcAft>
          <a:spcPct val="0"/>
        </a:spcAft>
        <a:defRPr sz="17700">
          <a:solidFill>
            <a:schemeClr val="tx1"/>
          </a:solidFill>
          <a:latin typeface="+mn-lt"/>
          <a:ea typeface="+mn-ea"/>
          <a:cs typeface="+mn-cs"/>
          <a:sym typeface="Times New Roman" panose="02020603050405020304" pitchFamily="18" charset="0"/>
        </a:defRPr>
      </a:lvl1pPr>
      <a:lvl2pPr marL="2570163" indent="-2112963" algn="ctr" rtl="0" eaLnBrk="0" fontAlgn="base" hangingPunct="0">
        <a:spcBef>
          <a:spcPts val="3600"/>
        </a:spcBef>
        <a:spcAft>
          <a:spcPct val="0"/>
        </a:spcAft>
        <a:defRPr sz="15500">
          <a:solidFill>
            <a:schemeClr val="tx1"/>
          </a:solidFill>
          <a:latin typeface="+mn-lt"/>
          <a:ea typeface="+mn-ea"/>
          <a:cs typeface="+mn-cs"/>
          <a:sym typeface="Times New Roman" panose="02020603050405020304" pitchFamily="18" charset="0"/>
        </a:defRPr>
      </a:lvl2pPr>
      <a:lvl3pPr marL="5100638" indent="-4186238" algn="ctr" rtl="0" eaLnBrk="0" fontAlgn="base" hangingPunct="0">
        <a:spcBef>
          <a:spcPts val="3100"/>
        </a:spcBef>
        <a:spcAft>
          <a:spcPct val="0"/>
        </a:spcAft>
        <a:defRPr sz="13400">
          <a:solidFill>
            <a:schemeClr val="tx1"/>
          </a:solidFill>
          <a:latin typeface="+mn-lt"/>
          <a:ea typeface="+mn-ea"/>
          <a:cs typeface="+mn-cs"/>
          <a:sym typeface="Times New Roman" panose="02020603050405020304" pitchFamily="18" charset="0"/>
        </a:defRPr>
      </a:lvl3pPr>
      <a:lvl4pPr marL="7635875" indent="-6264275" algn="ctr" rtl="0" eaLnBrk="0" fontAlgn="base" hangingPunct="0">
        <a:spcBef>
          <a:spcPts val="2600"/>
        </a:spcBef>
        <a:spcAft>
          <a:spcPct val="0"/>
        </a:spcAft>
        <a:defRPr sz="11200">
          <a:solidFill>
            <a:schemeClr val="tx1"/>
          </a:solidFill>
          <a:latin typeface="+mn-lt"/>
          <a:ea typeface="+mn-ea"/>
          <a:cs typeface="+mn-cs"/>
          <a:sym typeface="Times New Roman" panose="02020603050405020304" pitchFamily="18" charset="0"/>
        </a:defRPr>
      </a:lvl4pPr>
      <a:lvl5pPr marL="10167938" indent="-8339138" algn="ctr" rtl="0" eaLnBrk="0" fontAlgn="base" hangingPunct="0">
        <a:spcBef>
          <a:spcPts val="2600"/>
        </a:spcBef>
        <a:spcAft>
          <a:spcPct val="0"/>
        </a:spcAft>
        <a:defRPr sz="11200">
          <a:solidFill>
            <a:schemeClr val="tx1"/>
          </a:solidFill>
          <a:latin typeface="+mn-lt"/>
          <a:ea typeface="+mn-ea"/>
          <a:cs typeface="+mn-cs"/>
          <a:sym typeface="Times New Roman" panose="02020603050405020304" pitchFamily="18" charset="0"/>
        </a:defRPr>
      </a:lvl5pPr>
      <a:lvl6pPr marL="10625138" algn="ctr" rtl="0" fontAlgn="base">
        <a:spcBef>
          <a:spcPts val="2600"/>
        </a:spcBef>
        <a:spcAft>
          <a:spcPct val="0"/>
        </a:spcAft>
        <a:defRPr sz="11200">
          <a:solidFill>
            <a:schemeClr val="tx1"/>
          </a:solidFill>
          <a:latin typeface="+mn-lt"/>
          <a:ea typeface="+mn-ea"/>
          <a:cs typeface="+mn-cs"/>
          <a:sym typeface="Times New Roman" charset="0"/>
        </a:defRPr>
      </a:lvl6pPr>
      <a:lvl7pPr marL="11082338" algn="ctr" rtl="0" fontAlgn="base">
        <a:spcBef>
          <a:spcPts val="2600"/>
        </a:spcBef>
        <a:spcAft>
          <a:spcPct val="0"/>
        </a:spcAft>
        <a:defRPr sz="11200">
          <a:solidFill>
            <a:schemeClr val="tx1"/>
          </a:solidFill>
          <a:latin typeface="+mn-lt"/>
          <a:ea typeface="+mn-ea"/>
          <a:cs typeface="+mn-cs"/>
          <a:sym typeface="Times New Roman" charset="0"/>
        </a:defRPr>
      </a:lvl7pPr>
      <a:lvl8pPr marL="11539538" algn="ctr" rtl="0" fontAlgn="base">
        <a:spcBef>
          <a:spcPts val="2600"/>
        </a:spcBef>
        <a:spcAft>
          <a:spcPct val="0"/>
        </a:spcAft>
        <a:defRPr sz="11200">
          <a:solidFill>
            <a:schemeClr val="tx1"/>
          </a:solidFill>
          <a:latin typeface="+mn-lt"/>
          <a:ea typeface="+mn-ea"/>
          <a:cs typeface="+mn-cs"/>
          <a:sym typeface="Times New Roman" charset="0"/>
        </a:defRPr>
      </a:lvl8pPr>
      <a:lvl9pPr marL="11996738" algn="ctr" rtl="0" fontAlgn="base">
        <a:spcBef>
          <a:spcPts val="2600"/>
        </a:spcBef>
        <a:spcAft>
          <a:spcPct val="0"/>
        </a:spcAft>
        <a:defRPr sz="11200">
          <a:solidFill>
            <a:schemeClr val="tx1"/>
          </a:solidFill>
          <a:latin typeface="+mn-lt"/>
          <a:ea typeface="+mn-ea"/>
          <a:cs typeface="+mn-cs"/>
          <a:sym typeface="Times New Roma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marL="39688" indent="-39688" algn="ctr" rtl="0" eaLnBrk="0" fontAlgn="base" hangingPunct="0">
        <a:spcBef>
          <a:spcPct val="0"/>
        </a:spcBef>
        <a:spcAft>
          <a:spcPct val="0"/>
        </a:spcAft>
        <a:defRPr sz="24000">
          <a:solidFill>
            <a:srgbClr val="040200"/>
          </a:solidFill>
          <a:latin typeface="+mj-lt"/>
          <a:ea typeface="+mj-ea"/>
          <a:cs typeface="+mj-cs"/>
          <a:sym typeface="Times New Roman" panose="02020603050405020304" pitchFamily="18" charset="0"/>
        </a:defRPr>
      </a:lvl1pPr>
      <a:lvl2pPr marL="39688" indent="-39688" algn="ctr" rtl="0" eaLnBrk="0" fontAlgn="base" hangingPunct="0">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panose="02020603050405020304" pitchFamily="18" charset="0"/>
        </a:defRPr>
      </a:lvl2pPr>
      <a:lvl3pPr marL="39688" indent="-39688" algn="ctr" rtl="0" eaLnBrk="0" fontAlgn="base" hangingPunct="0">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panose="02020603050405020304" pitchFamily="18" charset="0"/>
        </a:defRPr>
      </a:lvl3pPr>
      <a:lvl4pPr marL="39688" indent="-39688" algn="ctr" rtl="0" eaLnBrk="0" fontAlgn="base" hangingPunct="0">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panose="02020603050405020304" pitchFamily="18" charset="0"/>
        </a:defRPr>
      </a:lvl4pPr>
      <a:lvl5pPr marL="39688" indent="-39688" algn="ctr" rtl="0" eaLnBrk="0" fontAlgn="base" hangingPunct="0">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panose="02020603050405020304" pitchFamily="18" charset="0"/>
        </a:defRPr>
      </a:lvl5pPr>
      <a:lvl6pPr marL="496888" algn="ctr" rtl="0" fontAlgn="base">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24000">
          <a:solidFill>
            <a:srgbClr val="040200"/>
          </a:solidFill>
          <a:latin typeface="Times New Roman" charset="0"/>
          <a:ea typeface="ヒラギノ明朝 ProN W3" charset="0"/>
          <a:cs typeface="ヒラギノ明朝 ProN W3" charset="0"/>
          <a:sym typeface="Times New Roman" charset="0"/>
        </a:defRPr>
      </a:lvl9pPr>
    </p:titleStyle>
    <p:bodyStyle>
      <a:lvl1pPr marL="1944688" indent="-1905000" algn="l" rtl="0" eaLnBrk="0" fontAlgn="base" hangingPunct="0">
        <a:spcBef>
          <a:spcPts val="4100"/>
        </a:spcBef>
        <a:spcAft>
          <a:spcPct val="0"/>
        </a:spcAft>
        <a:buSzPct val="100000"/>
        <a:buFont typeface="Times New Roman" panose="02020603050405020304" pitchFamily="18" charset="0"/>
        <a:buChar char="•"/>
        <a:defRPr sz="17800">
          <a:solidFill>
            <a:schemeClr val="tx1"/>
          </a:solidFill>
          <a:latin typeface="+mn-lt"/>
          <a:ea typeface="+mn-ea"/>
          <a:cs typeface="+mn-cs"/>
          <a:sym typeface="Times New Roman" panose="02020603050405020304" pitchFamily="18" charset="0"/>
        </a:defRPr>
      </a:lvl1pPr>
      <a:lvl2pPr marL="4146550" indent="-1576388" algn="l" rtl="0" eaLnBrk="0" fontAlgn="base" hangingPunct="0">
        <a:spcBef>
          <a:spcPts val="3500"/>
        </a:spcBef>
        <a:spcAft>
          <a:spcPct val="0"/>
        </a:spcAft>
        <a:buSzPct val="100000"/>
        <a:buFont typeface="Times New Roman" panose="02020603050405020304" pitchFamily="18" charset="0"/>
        <a:buChar char="–"/>
        <a:defRPr sz="15400">
          <a:solidFill>
            <a:schemeClr val="tx1"/>
          </a:solidFill>
          <a:latin typeface="+mn-lt"/>
          <a:ea typeface="+mn-ea"/>
          <a:cs typeface="+mn-cs"/>
          <a:sym typeface="Times New Roman" panose="02020603050405020304" pitchFamily="18" charset="0"/>
        </a:defRPr>
      </a:lvl2pPr>
      <a:lvl3pPr marL="6364288" indent="-1265238" algn="l" rtl="0" eaLnBrk="0" fontAlgn="base" hangingPunct="0">
        <a:spcBef>
          <a:spcPts val="3100"/>
        </a:spcBef>
        <a:spcAft>
          <a:spcPct val="0"/>
        </a:spcAft>
        <a:buSzPct val="100000"/>
        <a:buFont typeface="Times New Roman" panose="02020603050405020304" pitchFamily="18" charset="0"/>
        <a:buChar char="•"/>
        <a:defRPr sz="13400">
          <a:solidFill>
            <a:schemeClr val="tx1"/>
          </a:solidFill>
          <a:latin typeface="+mn-lt"/>
          <a:ea typeface="+mn-ea"/>
          <a:cs typeface="+mn-cs"/>
          <a:sym typeface="Times New Roman" panose="02020603050405020304" pitchFamily="18" charset="0"/>
        </a:defRPr>
      </a:lvl3pPr>
      <a:lvl4pPr marL="8901113" indent="-1263650" algn="l" rtl="0" eaLnBrk="0" fontAlgn="base" hangingPunct="0">
        <a:spcBef>
          <a:spcPts val="2500"/>
        </a:spcBef>
        <a:spcAft>
          <a:spcPct val="0"/>
        </a:spcAft>
        <a:buSzPct val="100000"/>
        <a:buFont typeface="Times New Roman" panose="02020603050405020304" pitchFamily="18" charset="0"/>
        <a:buChar char="–"/>
        <a:defRPr sz="11000">
          <a:solidFill>
            <a:schemeClr val="tx1"/>
          </a:solidFill>
          <a:latin typeface="+mn-lt"/>
          <a:ea typeface="+mn-ea"/>
          <a:cs typeface="+mn-cs"/>
          <a:sym typeface="Times New Roman" panose="02020603050405020304" pitchFamily="18" charset="0"/>
        </a:defRPr>
      </a:lvl4pPr>
      <a:lvl5pPr marL="11431588" indent="-1265238" algn="l" rtl="0" eaLnBrk="0" fontAlgn="base" hangingPunct="0">
        <a:spcBef>
          <a:spcPts val="2500"/>
        </a:spcBef>
        <a:spcAft>
          <a:spcPct val="0"/>
        </a:spcAft>
        <a:buSzPct val="100000"/>
        <a:buFont typeface="Times New Roman" panose="02020603050405020304" pitchFamily="18" charset="0"/>
        <a:buChar char="»"/>
        <a:defRPr sz="11000">
          <a:solidFill>
            <a:schemeClr val="tx1"/>
          </a:solidFill>
          <a:latin typeface="+mn-lt"/>
          <a:ea typeface="+mn-ea"/>
          <a:cs typeface="+mn-cs"/>
          <a:sym typeface="Times New Roman" panose="02020603050405020304" pitchFamily="18" charset="0"/>
        </a:defRPr>
      </a:lvl5pPr>
      <a:lvl6pPr marL="11888788" indent="-1265238" algn="l" rtl="0" fontAlgn="base">
        <a:spcBef>
          <a:spcPts val="2500"/>
        </a:spcBef>
        <a:spcAft>
          <a:spcPct val="0"/>
        </a:spcAft>
        <a:buSzPct val="100000"/>
        <a:buFont typeface="Times New Roman" charset="0"/>
        <a:buChar char="»"/>
        <a:defRPr sz="11000">
          <a:solidFill>
            <a:schemeClr val="tx1"/>
          </a:solidFill>
          <a:latin typeface="+mn-lt"/>
          <a:ea typeface="+mn-ea"/>
          <a:cs typeface="+mn-cs"/>
          <a:sym typeface="Times New Roman" charset="0"/>
        </a:defRPr>
      </a:lvl6pPr>
      <a:lvl7pPr marL="12345988" indent="-1265238" algn="l" rtl="0" fontAlgn="base">
        <a:spcBef>
          <a:spcPts val="2500"/>
        </a:spcBef>
        <a:spcAft>
          <a:spcPct val="0"/>
        </a:spcAft>
        <a:buSzPct val="100000"/>
        <a:buFont typeface="Times New Roman" charset="0"/>
        <a:buChar char="»"/>
        <a:defRPr sz="11000">
          <a:solidFill>
            <a:schemeClr val="tx1"/>
          </a:solidFill>
          <a:latin typeface="+mn-lt"/>
          <a:ea typeface="+mn-ea"/>
          <a:cs typeface="+mn-cs"/>
          <a:sym typeface="Times New Roman" charset="0"/>
        </a:defRPr>
      </a:lvl7pPr>
      <a:lvl8pPr marL="12803188" indent="-1265238" algn="l" rtl="0" fontAlgn="base">
        <a:spcBef>
          <a:spcPts val="2500"/>
        </a:spcBef>
        <a:spcAft>
          <a:spcPct val="0"/>
        </a:spcAft>
        <a:buSzPct val="100000"/>
        <a:buFont typeface="Times New Roman" charset="0"/>
        <a:buChar char="»"/>
        <a:defRPr sz="11000">
          <a:solidFill>
            <a:schemeClr val="tx1"/>
          </a:solidFill>
          <a:latin typeface="+mn-lt"/>
          <a:ea typeface="+mn-ea"/>
          <a:cs typeface="+mn-cs"/>
          <a:sym typeface="Times New Roman" charset="0"/>
        </a:defRPr>
      </a:lvl8pPr>
      <a:lvl9pPr marL="13260388" indent="-1265238" algn="l" rtl="0" fontAlgn="base">
        <a:spcBef>
          <a:spcPts val="2500"/>
        </a:spcBef>
        <a:spcAft>
          <a:spcPct val="0"/>
        </a:spcAft>
        <a:buSzPct val="100000"/>
        <a:buFont typeface="Times New Roman" charset="0"/>
        <a:buChar char="»"/>
        <a:defRPr sz="11000">
          <a:solidFill>
            <a:schemeClr val="tx1"/>
          </a:solidFill>
          <a:latin typeface="+mn-lt"/>
          <a:ea typeface="+mn-ea"/>
          <a:cs typeface="+mn-cs"/>
          <a:sym typeface="Times New Roman"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5">
            <a:extLst>
              <a:ext uri="{FF2B5EF4-FFF2-40B4-BE49-F238E27FC236}">
                <a16:creationId xmlns:a16="http://schemas.microsoft.com/office/drawing/2014/main" id="{ABC3E031-6453-9616-BAA7-5830BE25E5A5}"/>
              </a:ext>
            </a:extLst>
          </p:cNvPr>
          <p:cNvSpPr txBox="1">
            <a:spLocks noChangeArrowheads="1"/>
          </p:cNvSpPr>
          <p:nvPr/>
        </p:nvSpPr>
        <p:spPr bwMode="auto">
          <a:xfrm flipV="1">
            <a:off x="15328555" y="7941755"/>
            <a:ext cx="11646245" cy="723275"/>
          </a:xfrm>
          <a:prstGeom prst="rect">
            <a:avLst/>
          </a:prstGeom>
          <a:solidFill>
            <a:srgbClr val="5814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marL="342900" marR="0" lvl="0" indent="-342900" algn="just">
              <a:spcBef>
                <a:spcPts val="0"/>
              </a:spcBef>
              <a:spcAft>
                <a:spcPts val="0"/>
              </a:spcAft>
              <a:buFont typeface="Symbol" pitchFamily="2" charset="2"/>
              <a:buChar char=""/>
            </a:pPr>
            <a:r>
              <a:rPr lang="en-US" sz="4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4101" name="Rectangle 1">
            <a:extLst>
              <a:ext uri="{FF2B5EF4-FFF2-40B4-BE49-F238E27FC236}">
                <a16:creationId xmlns:a16="http://schemas.microsoft.com/office/drawing/2014/main" id="{244527A8-AB3C-A058-8A12-B9F1FB3A9618}"/>
              </a:ext>
            </a:extLst>
          </p:cNvPr>
          <p:cNvSpPr>
            <a:spLocks/>
          </p:cNvSpPr>
          <p:nvPr/>
        </p:nvSpPr>
        <p:spPr bwMode="auto">
          <a:xfrm>
            <a:off x="1784350" y="13208000"/>
            <a:ext cx="12995275" cy="184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71500" tIns="571500" rIns="770117" bIns="571500"/>
          <a:lstStyle>
            <a:lvl1pPr>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tabLst>
                <a:tab pos="3860800" algn="l"/>
                <a:tab pos="3886200" algn="l"/>
              </a:tabLs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endParaRPr lang="en-US" altLang="en-US" sz="4400" b="1">
              <a:solidFill>
                <a:srgbClr val="651CC6"/>
              </a:solidFill>
              <a:latin typeface="Arial" panose="020B0604020202020204" pitchFamily="34" charset="0"/>
              <a:sym typeface="Times New Roman Bold" pitchFamily="18" charset="0"/>
            </a:endParaRPr>
          </a:p>
          <a:p>
            <a:pPr algn="just"/>
            <a:endParaRPr lang="en-US" altLang="en-US" sz="4400" b="1">
              <a:solidFill>
                <a:srgbClr val="651CC6"/>
              </a:solidFill>
              <a:latin typeface="Arial" panose="020B0604020202020204" pitchFamily="34" charset="0"/>
              <a:sym typeface="Times New Roman Bold" pitchFamily="18" charset="0"/>
            </a:endParaRPr>
          </a:p>
        </p:txBody>
      </p:sp>
      <p:sp>
        <p:nvSpPr>
          <p:cNvPr id="4102" name="Rectangle 2">
            <a:extLst>
              <a:ext uri="{FF2B5EF4-FFF2-40B4-BE49-F238E27FC236}">
                <a16:creationId xmlns:a16="http://schemas.microsoft.com/office/drawing/2014/main" id="{38A6F7AB-7786-708E-32AA-68ABA6AA342D}"/>
              </a:ext>
            </a:extLst>
          </p:cNvPr>
          <p:cNvSpPr>
            <a:spLocks noGrp="1" noChangeArrowheads="1"/>
          </p:cNvSpPr>
          <p:nvPr>
            <p:ph type="title"/>
          </p:nvPr>
        </p:nvSpPr>
        <p:spPr bwMode="auto">
          <a:xfrm>
            <a:off x="1127125" y="931863"/>
            <a:ext cx="41540113" cy="6415088"/>
          </a:xfrm>
          <a:solidFill>
            <a:srgbClr val="581482"/>
          </a:solidFill>
          <a:ln w="254000">
            <a:solidFill>
              <a:srgbClr val="AD841F"/>
            </a:solidFill>
            <a:miter lim="800000"/>
            <a:headEnd/>
            <a:tailEnd/>
          </a:ln>
        </p:spPr>
        <p:txBody>
          <a:bodyPr vert="horz" wrap="square" lIns="482600" tIns="482600" rIns="-1275" bIns="482600" numCol="1" anchor="t" anchorCtr="0" compatLnSpc="1">
            <a:prstTxWarp prst="textNoShape">
              <a:avLst/>
            </a:prstTxWarp>
          </a:bodyPr>
          <a:lstStyle/>
          <a:p>
            <a:pPr marL="0" indent="0" eaLnBrk="1" hangingPunct="1">
              <a:lnSpc>
                <a:spcPts val="7000"/>
              </a:lnSpc>
            </a:pPr>
            <a:r>
              <a:rPr lang="en-US" altLang="en-US" sz="7400" b="1" dirty="0">
                <a:solidFill>
                  <a:schemeClr val="bg1"/>
                </a:solidFill>
                <a:cs typeface="Calibri" panose="020F0502020204030204" pitchFamily="34" charset="0"/>
              </a:rPr>
              <a:t>SPLENOMEGALY: DEVELOPING A </a:t>
            </a:r>
            <a:br>
              <a:rPr lang="en-US" altLang="en-US" sz="7400" b="1" dirty="0">
                <a:solidFill>
                  <a:schemeClr val="bg1"/>
                </a:solidFill>
                <a:cs typeface="Calibri" panose="020F0502020204030204" pitchFamily="34" charset="0"/>
              </a:rPr>
            </a:br>
            <a:r>
              <a:rPr lang="en-US" altLang="en-US" sz="7400" b="1" dirty="0">
                <a:solidFill>
                  <a:schemeClr val="bg1"/>
                </a:solidFill>
                <a:cs typeface="Calibri" panose="020F0502020204030204" pitchFamily="34" charset="0"/>
              </a:rPr>
              <a:t>FRAMEWORK FOR DIFFERENTIAL DIAGNOSIS</a:t>
            </a:r>
            <a:br>
              <a:rPr lang="en-US" altLang="en-US" sz="4800" b="1" dirty="0">
                <a:solidFill>
                  <a:schemeClr val="bg1"/>
                </a:solidFill>
                <a:latin typeface="Arial" panose="020B0604020202020204" pitchFamily="34" charset="0"/>
                <a:cs typeface="Arial" panose="020B0604020202020204" pitchFamily="34" charset="0"/>
                <a:sym typeface="Times New Roman Bold" pitchFamily="18" charset="0"/>
              </a:rPr>
            </a:br>
            <a:br>
              <a:rPr lang="en-US" altLang="en-US" sz="6000" b="1" dirty="0">
                <a:solidFill>
                  <a:srgbClr val="FFFFF9"/>
                </a:solidFill>
                <a:latin typeface="Arial" panose="020B0604020202020204" pitchFamily="34" charset="0"/>
                <a:ea typeface="ヒラギノ明朝 ProN W6" panose="02020300000000000000" pitchFamily="18" charset="-128"/>
                <a:cs typeface="Arial" panose="020B0604020202020204" pitchFamily="34" charset="0"/>
                <a:sym typeface="Times New Roman Bold" pitchFamily="18" charset="0"/>
              </a:rPr>
            </a:br>
            <a:r>
              <a:rPr lang="en-US" sz="6000" dirty="0">
                <a:solidFill>
                  <a:schemeClr val="bg1"/>
                </a:solidFill>
                <a:effectLst/>
                <a:latin typeface="Arial" panose="020B0604020202020204" pitchFamily="34" charset="0"/>
                <a:ea typeface="Calibri" panose="020F0502020204030204" pitchFamily="34" charset="0"/>
              </a:rPr>
              <a:t>Rutland M</a:t>
            </a:r>
            <a:r>
              <a:rPr lang="en-US" sz="6000" dirty="0">
                <a:solidFill>
                  <a:schemeClr val="bg1"/>
                </a:solidFill>
                <a:latin typeface="Arial" panose="020B0604020202020204" pitchFamily="34" charset="0"/>
                <a:ea typeface="Calibri" panose="020F0502020204030204" pitchFamily="34" charset="0"/>
              </a:rPr>
              <a:t>,</a:t>
            </a:r>
            <a:r>
              <a:rPr lang="en-US" sz="6000" dirty="0">
                <a:solidFill>
                  <a:schemeClr val="bg1"/>
                </a:solidFill>
                <a:effectLst/>
                <a:latin typeface="Arial" panose="020B0604020202020204" pitchFamily="34" charset="0"/>
                <a:ea typeface="Calibri" panose="020F0502020204030204" pitchFamily="34" charset="0"/>
              </a:rPr>
              <a:t>  Holcomb B.</a:t>
            </a:r>
            <a:r>
              <a:rPr lang="en-US" sz="6000" dirty="0">
                <a:solidFill>
                  <a:schemeClr val="bg1"/>
                </a:solidFill>
                <a:latin typeface="Arial" panose="020B0604020202020204" pitchFamily="34" charset="0"/>
                <a:ea typeface="Calibri" panose="020F0502020204030204" pitchFamily="34" charset="0"/>
              </a:rPr>
              <a:t>, </a:t>
            </a:r>
            <a:r>
              <a:rPr lang="en-US" sz="6000" dirty="0">
                <a:solidFill>
                  <a:schemeClr val="bg1"/>
                </a:solidFill>
                <a:effectLst/>
                <a:latin typeface="Arial" panose="020B0604020202020204" pitchFamily="34" charset="0"/>
                <a:ea typeface="Calibri" panose="020F0502020204030204" pitchFamily="34" charset="0"/>
              </a:rPr>
              <a:t>Weaver C., Wilson C., </a:t>
            </a:r>
            <a:r>
              <a:rPr lang="en-US" sz="6000" dirty="0" err="1">
                <a:solidFill>
                  <a:schemeClr val="bg1"/>
                </a:solidFill>
                <a:effectLst/>
                <a:latin typeface="Arial" panose="020B0604020202020204" pitchFamily="34" charset="0"/>
                <a:ea typeface="Calibri" panose="020F0502020204030204" pitchFamily="34" charset="0"/>
              </a:rPr>
              <a:t>Sherrow</a:t>
            </a:r>
            <a:r>
              <a:rPr lang="en-US" sz="6000" dirty="0">
                <a:solidFill>
                  <a:schemeClr val="bg1"/>
                </a:solidFill>
                <a:effectLst/>
                <a:latin typeface="Arial" panose="020B0604020202020204" pitchFamily="34" charset="0"/>
                <a:ea typeface="Calibri" panose="020F0502020204030204" pitchFamily="34" charset="0"/>
              </a:rPr>
              <a:t> RJ. </a:t>
            </a:r>
            <a:br>
              <a:rPr lang="en-US" altLang="en-US" sz="6600" dirty="0">
                <a:solidFill>
                  <a:schemeClr val="bg1"/>
                </a:solidFill>
                <a:latin typeface="Arial" panose="020B0604020202020204" pitchFamily="34" charset="0"/>
                <a:ea typeface="ヒラギノ明朝 ProN W6" panose="02020300000000000000" pitchFamily="18" charset="-128"/>
                <a:cs typeface="ヒラギノ明朝 ProN W6" panose="02020300000000000000" pitchFamily="18" charset="-128"/>
                <a:sym typeface="Times New Roman Bold" pitchFamily="18" charset="0"/>
              </a:rPr>
            </a:br>
            <a:r>
              <a:rPr lang="en-US" altLang="en-US" sz="6000" dirty="0">
                <a:solidFill>
                  <a:srgbClr val="FFFFF9"/>
                </a:solidFill>
                <a:latin typeface="Arial" panose="020B0604020202020204" pitchFamily="34" charset="0"/>
                <a:cs typeface="Arial" panose="020B0604020202020204" pitchFamily="34" charset="0"/>
                <a:sym typeface="Times New Roman Bold" pitchFamily="18" charset="0"/>
              </a:rPr>
              <a:t>Hardin-Simmons University, Department of Physical Therapy </a:t>
            </a:r>
            <a:br>
              <a:rPr lang="en-US" altLang="en-US" sz="6000" dirty="0">
                <a:solidFill>
                  <a:srgbClr val="FFFFF9"/>
                </a:solidFill>
                <a:latin typeface="Arial" panose="020B0604020202020204" pitchFamily="34" charset="0"/>
                <a:ea typeface="ヒラギノ明朝 ProN W6" panose="02020300000000000000" pitchFamily="18" charset="-128"/>
                <a:cs typeface="ヒラギノ明朝 ProN W6" panose="02020300000000000000" pitchFamily="18" charset="-128"/>
                <a:sym typeface="Times New Roman Bold" pitchFamily="18" charset="0"/>
              </a:rPr>
            </a:br>
            <a:r>
              <a:rPr lang="en-US" altLang="en-US" sz="6000" dirty="0">
                <a:solidFill>
                  <a:srgbClr val="FFFFF9"/>
                </a:solidFill>
                <a:latin typeface="Arial" panose="020B0604020202020204" pitchFamily="34" charset="0"/>
                <a:cs typeface="Arial" panose="020B0604020202020204" pitchFamily="34" charset="0"/>
                <a:sym typeface="Times New Roman Bold" pitchFamily="18" charset="0"/>
              </a:rPr>
              <a:t>Abilene, TX, 79601 USA</a:t>
            </a:r>
            <a:br>
              <a:rPr lang="en-US" altLang="ja-JP" sz="8200" dirty="0">
                <a:solidFill>
                  <a:srgbClr val="6600CC"/>
                </a:solidFill>
                <a:latin typeface="Arial Bold" pitchFamily="34" charset="0"/>
                <a:ea typeface="ヒラギノ角ゴ ProN W6" panose="020B0300000000000000" pitchFamily="34" charset="-128"/>
                <a:cs typeface="ヒラギノ角ゴ ProN W6" panose="020B0300000000000000" pitchFamily="34" charset="-128"/>
                <a:sym typeface="Arial Bold" pitchFamily="34" charset="0"/>
              </a:rPr>
            </a:br>
            <a:br>
              <a:rPr lang="en-US" altLang="ja-JP" sz="9400" dirty="0">
                <a:latin typeface="Arial Bold" pitchFamily="34" charset="0"/>
                <a:ea typeface="ヒラギノ角ゴ ProN W6" panose="020B0300000000000000" pitchFamily="34" charset="-128"/>
                <a:cs typeface="ヒラギノ角ゴ ProN W6" panose="020B0300000000000000" pitchFamily="34" charset="-128"/>
                <a:sym typeface="Arial Bold" pitchFamily="34" charset="0"/>
              </a:rPr>
            </a:br>
            <a:endParaRPr lang="en-US" altLang="en-US" sz="9400" dirty="0">
              <a:latin typeface="Arial Bold" pitchFamily="34" charset="0"/>
              <a:ea typeface="ヒラギノ角ゴ ProN W6" panose="020B0300000000000000" pitchFamily="34" charset="-128"/>
              <a:cs typeface="ヒラギノ角ゴ ProN W6" panose="020B0300000000000000" pitchFamily="34" charset="-128"/>
              <a:sym typeface="Arial Bold" pitchFamily="34" charset="0"/>
            </a:endParaRPr>
          </a:p>
        </p:txBody>
      </p:sp>
      <p:sp>
        <p:nvSpPr>
          <p:cNvPr id="4103" name="Rectangle 3">
            <a:extLst>
              <a:ext uri="{FF2B5EF4-FFF2-40B4-BE49-F238E27FC236}">
                <a16:creationId xmlns:a16="http://schemas.microsoft.com/office/drawing/2014/main" id="{E9EDA1A5-F8C2-D36A-230B-7B0863DB146E}"/>
              </a:ext>
            </a:extLst>
          </p:cNvPr>
          <p:cNvSpPr>
            <a:spLocks/>
          </p:cNvSpPr>
          <p:nvPr/>
        </p:nvSpPr>
        <p:spPr bwMode="auto">
          <a:xfrm>
            <a:off x="1127123" y="8278348"/>
            <a:ext cx="10984819" cy="22176252"/>
          </a:xfrm>
          <a:prstGeom prst="rect">
            <a:avLst/>
          </a:prstGeom>
          <a:noFill/>
          <a:ln>
            <a:noFill/>
          </a:ln>
        </p:spPr>
        <p:txBody>
          <a:bodyPr lIns="203200" tIns="203200" rIns="393720" bIns="203200"/>
          <a:lstStyle>
            <a:lvl1pPr indent="17463">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a:cs typeface="ヒラギノ明朝 ProN W3"/>
                <a:sym typeface="Times New Roman" panose="02020603050405020304" pitchFamily="18" charset="0"/>
              </a:defRPr>
            </a:lvl9pPr>
          </a:lstStyle>
          <a:p>
            <a:pPr algn="just">
              <a:defRPr/>
            </a:pPr>
            <a:r>
              <a:rPr lang="en-US" altLang="en-US" sz="4600" b="1" dirty="0">
                <a:solidFill>
                  <a:srgbClr val="581482"/>
                </a:solidFill>
                <a:latin typeface="Arial" panose="020B0604020202020204" pitchFamily="34" charset="0"/>
                <a:cs typeface="Arial" panose="020B0604020202020204" pitchFamily="34" charset="0"/>
                <a:sym typeface="Times New Roman Bold" panose="02020803070505020304" pitchFamily="18" charset="0"/>
              </a:rPr>
              <a:t>INTRODUCTION/PUPROSE: </a:t>
            </a:r>
          </a:p>
          <a:p>
            <a:pPr algn="just">
              <a:defRPr/>
            </a:pPr>
            <a:r>
              <a:rPr lang="en-US" sz="4800" dirty="0">
                <a:effectLst/>
                <a:latin typeface="Arial" panose="020B0604020202020204" pitchFamily="34" charset="0"/>
                <a:ea typeface="Aptos" panose="020B0004020202020204" pitchFamily="34" charset="0"/>
                <a:cs typeface="Arial" panose="020B0604020202020204" pitchFamily="34" charset="0"/>
              </a:rPr>
              <a:t>First-year DPT students learn anatomy through dissection of human donors. </a:t>
            </a:r>
            <a:r>
              <a:rPr lang="en-US" sz="4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age, occupation, and the cause of death are the sole medical history provided; therefore, other conditions are often discovered by students throughout the dissection. </a:t>
            </a:r>
            <a:r>
              <a:rPr lang="en-US" sz="4800" dirty="0">
                <a:effectLst/>
                <a:latin typeface="Arial" panose="020B0604020202020204" pitchFamily="34" charset="0"/>
                <a:ea typeface="Aptos" panose="020B0004020202020204" pitchFamily="34" charset="0"/>
                <a:cs typeface="Arial" panose="020B0604020202020204" pitchFamily="34" charset="0"/>
              </a:rPr>
              <a:t>Upon dissecting the donor’s organ system, students discovered massive splenomegaly and hepatomegaly. This discovery led students to investigate splenomegaly and potential causes and symptoms</a:t>
            </a:r>
            <a:r>
              <a:rPr lang="en-US" sz="4800" dirty="0">
                <a:effectLst/>
                <a:latin typeface="Aptos" panose="020B0004020202020204" pitchFamily="34" charset="0"/>
                <a:ea typeface="Aptos" panose="020B0004020202020204" pitchFamily="34" charset="0"/>
                <a:cs typeface="Times New Roman" panose="02020603050405020304" pitchFamily="18" charset="0"/>
              </a:rPr>
              <a:t>. </a:t>
            </a:r>
            <a:endParaRPr lang="en-US" sz="4800" dirty="0">
              <a:latin typeface="Arial" panose="020B0604020202020204" pitchFamily="34" charset="0"/>
              <a:ea typeface="Calibri" panose="020F0502020204030204" pitchFamily="34" charset="0"/>
              <a:cs typeface="Arial" panose="020B0604020202020204" pitchFamily="34" charset="0"/>
            </a:endParaRPr>
          </a:p>
          <a:p>
            <a:pPr algn="just">
              <a:defRPr/>
            </a:pPr>
            <a:endParaRPr lang="en-US" altLang="en-US" sz="4600" b="1" dirty="0">
              <a:solidFill>
                <a:srgbClr val="581482"/>
              </a:solidFill>
              <a:latin typeface="Arial" panose="020B0604020202020204" pitchFamily="34" charset="0"/>
              <a:cs typeface="Arial" panose="020B0604020202020204" pitchFamily="34" charset="0"/>
              <a:sym typeface="Times New Roman Bold" panose="02020803070505020304" pitchFamily="18" charset="0"/>
            </a:endParaRPr>
          </a:p>
          <a:p>
            <a:pPr algn="just">
              <a:defRPr/>
            </a:pPr>
            <a:r>
              <a:rPr lang="en-US" altLang="ja-JP" sz="4600" b="1" dirty="0">
                <a:solidFill>
                  <a:srgbClr val="581482"/>
                </a:solidFill>
                <a:latin typeface="Arial" panose="020B0604020202020204" pitchFamily="34" charset="0"/>
                <a:cs typeface="Arial" panose="020B0604020202020204" pitchFamily="34" charset="0"/>
                <a:sym typeface="Times New Roman Bold" panose="02020803070505020304" pitchFamily="18" charset="0"/>
              </a:rPr>
              <a:t>MATERIALS &amp; METHODS:</a:t>
            </a:r>
            <a:r>
              <a:rPr lang="en-US" sz="4800" dirty="0">
                <a:effectLst/>
                <a:latin typeface="Arial" panose="020B0604020202020204" pitchFamily="34" charset="0"/>
                <a:ea typeface="Aptos" panose="020B0004020202020204" pitchFamily="34" charset="0"/>
                <a:cs typeface="Arial" panose="020B0604020202020204" pitchFamily="34" charset="0"/>
              </a:rPr>
              <a:t> </a:t>
            </a:r>
          </a:p>
          <a:p>
            <a:pPr algn="just">
              <a:defRPr/>
            </a:pPr>
            <a:r>
              <a:rPr lang="en-US" sz="4800" dirty="0">
                <a:effectLst/>
                <a:latin typeface="Arial" panose="020B0604020202020204" pitchFamily="34" charset="0"/>
                <a:ea typeface="Aptos" panose="020B0004020202020204" pitchFamily="34" charset="0"/>
                <a:cs typeface="Arial" panose="020B0604020202020204" pitchFamily="34" charset="0"/>
              </a:rPr>
              <a:t>A 67-year-old embalmed female human donor was dissected by DPT students over 8 months. The cause of death was renal failure. Upon dissection of the abdominal organs, massive splenomegaly was noted. measuring 16.9 cm (length), 9.7 cm (width), and 7.25 cm(height), weighing 525 grams. Additionally, an enlarged liver which spanned to the left thoracic wall, measuring 30.9 cm(length) x 14.5 cm(width) x 11 cm(height) was present. </a:t>
            </a:r>
            <a:endParaRPr lang="en-US" altLang="en-US" sz="4600" b="1" dirty="0">
              <a:solidFill>
                <a:srgbClr val="651CC6"/>
              </a:solidFill>
              <a:latin typeface="Arial" panose="020B0604020202020204" pitchFamily="34" charset="0"/>
              <a:cs typeface="Arial" panose="020B0604020202020204" pitchFamily="34" charset="0"/>
              <a:sym typeface="Times New Roman Bold" panose="02020803070505020304" pitchFamily="18" charset="0"/>
            </a:endParaRPr>
          </a:p>
        </p:txBody>
      </p:sp>
      <p:sp>
        <p:nvSpPr>
          <p:cNvPr id="4104" name="Rectangle 4">
            <a:extLst>
              <a:ext uri="{FF2B5EF4-FFF2-40B4-BE49-F238E27FC236}">
                <a16:creationId xmlns:a16="http://schemas.microsoft.com/office/drawing/2014/main" id="{4FE84336-4F28-9595-8B2E-AD786828AFC9}"/>
              </a:ext>
            </a:extLst>
          </p:cNvPr>
          <p:cNvSpPr>
            <a:spLocks/>
          </p:cNvSpPr>
          <p:nvPr/>
        </p:nvSpPr>
        <p:spPr bwMode="auto">
          <a:xfrm>
            <a:off x="19605625" y="21763038"/>
            <a:ext cx="1333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3800">
                <a:solidFill>
                  <a:srgbClr val="010000"/>
                </a:solidFill>
              </a:rPr>
              <a:t> </a:t>
            </a:r>
          </a:p>
        </p:txBody>
      </p:sp>
      <p:sp>
        <p:nvSpPr>
          <p:cNvPr id="4105" name="Rectangle 5">
            <a:extLst>
              <a:ext uri="{FF2B5EF4-FFF2-40B4-BE49-F238E27FC236}">
                <a16:creationId xmlns:a16="http://schemas.microsoft.com/office/drawing/2014/main" id="{69193616-D3D5-2B1A-771B-E6044E9A715C}"/>
              </a:ext>
            </a:extLst>
          </p:cNvPr>
          <p:cNvSpPr>
            <a:spLocks/>
          </p:cNvSpPr>
          <p:nvPr/>
        </p:nvSpPr>
        <p:spPr bwMode="auto">
          <a:xfrm>
            <a:off x="29878338" y="15613063"/>
            <a:ext cx="1635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4300">
                <a:solidFill>
                  <a:schemeClr val="tx1"/>
                </a:solidFill>
                <a:latin typeface="Arial" panose="020B0604020202020204" pitchFamily="34" charset="0"/>
                <a:sym typeface="Arial" panose="020B0604020202020204" pitchFamily="34" charset="0"/>
              </a:rPr>
              <a:t> </a:t>
            </a:r>
          </a:p>
        </p:txBody>
      </p:sp>
      <p:grpSp>
        <p:nvGrpSpPr>
          <p:cNvPr id="4106" name="Group 6">
            <a:extLst>
              <a:ext uri="{FF2B5EF4-FFF2-40B4-BE49-F238E27FC236}">
                <a16:creationId xmlns:a16="http://schemas.microsoft.com/office/drawing/2014/main" id="{5649E481-F580-62DD-1354-E2FB1B2C8C69}"/>
              </a:ext>
            </a:extLst>
          </p:cNvPr>
          <p:cNvGrpSpPr>
            <a:grpSpLocks/>
          </p:cNvGrpSpPr>
          <p:nvPr/>
        </p:nvGrpSpPr>
        <p:grpSpPr bwMode="auto">
          <a:xfrm>
            <a:off x="33528000" y="17297400"/>
            <a:ext cx="8880475" cy="9177338"/>
            <a:chOff x="0" y="0"/>
            <a:chExt cx="5594" cy="5781"/>
          </a:xfrm>
        </p:grpSpPr>
        <p:sp>
          <p:nvSpPr>
            <p:cNvPr id="4123" name="Rectangle 7">
              <a:extLst>
                <a:ext uri="{FF2B5EF4-FFF2-40B4-BE49-F238E27FC236}">
                  <a16:creationId xmlns:a16="http://schemas.microsoft.com/office/drawing/2014/main" id="{EB602FCD-3A45-CD85-81B0-CCA1E8EC9538}"/>
                </a:ext>
              </a:extLst>
            </p:cNvPr>
            <p:cNvSpPr>
              <a:spLocks/>
            </p:cNvSpPr>
            <p:nvPr/>
          </p:nvSpPr>
          <p:spPr bwMode="auto">
            <a:xfrm>
              <a:off x="0" y="0"/>
              <a:ext cx="8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3400">
                  <a:solidFill>
                    <a:srgbClr val="FFFFFF"/>
                  </a:solidFill>
                  <a:latin typeface="Arial Bold Italic" pitchFamily="34" charset="0"/>
                  <a:sym typeface="Arial Bold Italic" pitchFamily="34" charset="0"/>
                </a:rPr>
                <a:t> </a:t>
              </a:r>
            </a:p>
          </p:txBody>
        </p:sp>
        <p:sp>
          <p:nvSpPr>
            <p:cNvPr id="4124" name="Rectangle 8">
              <a:extLst>
                <a:ext uri="{FF2B5EF4-FFF2-40B4-BE49-F238E27FC236}">
                  <a16:creationId xmlns:a16="http://schemas.microsoft.com/office/drawing/2014/main" id="{7CA8F627-01F5-0A07-2A4F-0B4D8D7A2790}"/>
                </a:ext>
              </a:extLst>
            </p:cNvPr>
            <p:cNvSpPr>
              <a:spLocks/>
            </p:cNvSpPr>
            <p:nvPr/>
          </p:nvSpPr>
          <p:spPr bwMode="auto">
            <a:xfrm>
              <a:off x="5473" y="0"/>
              <a:ext cx="8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3400">
                  <a:solidFill>
                    <a:srgbClr val="FFFFFF"/>
                  </a:solidFill>
                  <a:latin typeface="Arial Bold Italic" pitchFamily="34" charset="0"/>
                  <a:sym typeface="Arial Bold Italic" pitchFamily="34" charset="0"/>
                </a:rPr>
                <a:t> </a:t>
              </a:r>
            </a:p>
          </p:txBody>
        </p:sp>
        <p:sp>
          <p:nvSpPr>
            <p:cNvPr id="4125" name="Rectangle 9">
              <a:extLst>
                <a:ext uri="{FF2B5EF4-FFF2-40B4-BE49-F238E27FC236}">
                  <a16:creationId xmlns:a16="http://schemas.microsoft.com/office/drawing/2014/main" id="{A5D7DC6C-4AAD-7C69-9223-0B9B77C6A721}"/>
                </a:ext>
              </a:extLst>
            </p:cNvPr>
            <p:cNvSpPr>
              <a:spLocks/>
            </p:cNvSpPr>
            <p:nvPr/>
          </p:nvSpPr>
          <p:spPr bwMode="auto">
            <a:xfrm>
              <a:off x="1193" y="5477"/>
              <a:ext cx="8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3400">
                  <a:solidFill>
                    <a:srgbClr val="010000"/>
                  </a:solidFill>
                  <a:latin typeface="Arial Bold Italic" pitchFamily="34" charset="0"/>
                  <a:sym typeface="Arial Bold Italic" pitchFamily="34" charset="0"/>
                </a:rPr>
                <a:t> </a:t>
              </a:r>
            </a:p>
          </p:txBody>
        </p:sp>
        <p:sp>
          <p:nvSpPr>
            <p:cNvPr id="4126" name="Rectangle 10">
              <a:extLst>
                <a:ext uri="{FF2B5EF4-FFF2-40B4-BE49-F238E27FC236}">
                  <a16:creationId xmlns:a16="http://schemas.microsoft.com/office/drawing/2014/main" id="{CD838F53-E4E8-56F9-ED89-3DC515B6ED20}"/>
                </a:ext>
              </a:extLst>
            </p:cNvPr>
            <p:cNvSpPr>
              <a:spLocks/>
            </p:cNvSpPr>
            <p:nvPr/>
          </p:nvSpPr>
          <p:spPr bwMode="auto">
            <a:xfrm>
              <a:off x="5511" y="5104"/>
              <a:ext cx="8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3400">
                  <a:solidFill>
                    <a:srgbClr val="010000"/>
                  </a:solidFill>
                  <a:latin typeface="Arial" panose="020B0604020202020204" pitchFamily="34" charset="0"/>
                  <a:sym typeface="Arial" panose="020B0604020202020204" pitchFamily="34" charset="0"/>
                </a:rPr>
                <a:t> </a:t>
              </a:r>
            </a:p>
          </p:txBody>
        </p:sp>
      </p:grpSp>
      <p:sp>
        <p:nvSpPr>
          <p:cNvPr id="4107" name="Rectangle 11">
            <a:extLst>
              <a:ext uri="{FF2B5EF4-FFF2-40B4-BE49-F238E27FC236}">
                <a16:creationId xmlns:a16="http://schemas.microsoft.com/office/drawing/2014/main" id="{EBE56E92-8708-D8E1-DC90-D37E5B2BDDF1}"/>
              </a:ext>
            </a:extLst>
          </p:cNvPr>
          <p:cNvSpPr>
            <a:spLocks/>
          </p:cNvSpPr>
          <p:nvPr/>
        </p:nvSpPr>
        <p:spPr bwMode="auto">
          <a:xfrm>
            <a:off x="31500763" y="26654125"/>
            <a:ext cx="1635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eaLnBrk="1" hangingPunct="1"/>
            <a:r>
              <a:rPr lang="en-US" altLang="en-US" sz="4300">
                <a:solidFill>
                  <a:srgbClr val="010000"/>
                </a:solidFill>
                <a:latin typeface="Arial" panose="020B0604020202020204" pitchFamily="34" charset="0"/>
                <a:sym typeface="Arial" panose="020B0604020202020204" pitchFamily="34" charset="0"/>
              </a:rPr>
              <a:t> </a:t>
            </a:r>
          </a:p>
        </p:txBody>
      </p:sp>
      <p:sp>
        <p:nvSpPr>
          <p:cNvPr id="4108" name="Rectangle 13">
            <a:extLst>
              <a:ext uri="{FF2B5EF4-FFF2-40B4-BE49-F238E27FC236}">
                <a16:creationId xmlns:a16="http://schemas.microsoft.com/office/drawing/2014/main" id="{5807EA43-7F55-8202-97AD-58CF70F5BE57}"/>
              </a:ext>
            </a:extLst>
          </p:cNvPr>
          <p:cNvSpPr>
            <a:spLocks/>
          </p:cNvSpPr>
          <p:nvPr/>
        </p:nvSpPr>
        <p:spPr bwMode="auto">
          <a:xfrm>
            <a:off x="30738899" y="8278349"/>
            <a:ext cx="12085501" cy="2441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01" bIns="0"/>
          <a:lstStyle>
            <a:lvl1pPr marL="93663" indent="-53975">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algn="just"/>
            <a:r>
              <a:rPr lang="en-US" altLang="en-US" sz="4600" b="1" dirty="0">
                <a:solidFill>
                  <a:srgbClr val="7030A0"/>
                </a:solidFill>
                <a:latin typeface="Arial" panose="020B0604020202020204" pitchFamily="34" charset="0"/>
                <a:cs typeface="Arial" panose="020B0604020202020204" pitchFamily="34" charset="0"/>
                <a:sym typeface="Times New Roman Bold" pitchFamily="18" charset="0"/>
              </a:rPr>
              <a:t>RESULTS: </a:t>
            </a:r>
            <a:r>
              <a:rPr lang="en-US" sz="4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Additionally, the spleen (525 grams) was classified as grade 4 splenomegaly, as the normal weight of the adult spleen in 70g to 200 g, with spleen weight of 400 -500 grams indicating splenomegaly. Massive splenomegaly included a weight greater than 1000 grams, and a length greater than 20 cm. </a:t>
            </a:r>
          </a:p>
          <a:p>
            <a:pPr algn="just"/>
            <a:endParaRPr lang="en-US" altLang="en-US" sz="4600" b="1" dirty="0">
              <a:solidFill>
                <a:srgbClr val="7030A0"/>
              </a:solidFill>
              <a:latin typeface="Arial" panose="020B0604020202020204" pitchFamily="34" charset="0"/>
              <a:cs typeface="Arial" panose="020B0604020202020204" pitchFamily="34" charset="0"/>
              <a:sym typeface="Times New Roman Bold" pitchFamily="18" charset="0"/>
            </a:endParaRPr>
          </a:p>
          <a:p>
            <a:pPr algn="just">
              <a:lnSpc>
                <a:spcPct val="100000"/>
              </a:lnSpc>
              <a:spcBef>
                <a:spcPts val="1200"/>
              </a:spcBef>
              <a:tabLst>
                <a:tab pos="15919450" algn="l"/>
              </a:tabLst>
            </a:pPr>
            <a:r>
              <a:rPr lang="en-US" altLang="en-US" sz="4600" b="1" dirty="0">
                <a:solidFill>
                  <a:srgbClr val="581482"/>
                </a:solidFill>
                <a:latin typeface="Arial" panose="020B0604020202020204" pitchFamily="34" charset="0"/>
                <a:cs typeface="Arial" panose="020B0604020202020204" pitchFamily="34" charset="0"/>
                <a:sym typeface="Times New Roman Bold" pitchFamily="18" charset="0"/>
              </a:rPr>
              <a:t>CONCLUSIONS: </a:t>
            </a:r>
            <a:r>
              <a:rPr lang="en-US" sz="4800" dirty="0">
                <a:effectLst/>
                <a:latin typeface="Arial" panose="020B0604020202020204" pitchFamily="34" charset="0"/>
                <a:ea typeface="Aptos" panose="020B0004020202020204" pitchFamily="34" charset="0"/>
                <a:cs typeface="Arial" panose="020B0604020202020204" pitchFamily="34" charset="0"/>
              </a:rPr>
              <a:t>Through critical thinking, students speculated symptoms and causes  anticipated with splenomegaly. Health care clinicians should recognize signs/symptoms  evident of possible splenomegaly. The anatomic variation of an irregular spleen and liver encouraged students to analyze and hypothesize clinical presentations.</a:t>
            </a:r>
          </a:p>
          <a:p>
            <a:pPr algn="just"/>
            <a:endParaRPr lang="en-US" altLang="en-US" sz="4600" b="1" dirty="0">
              <a:solidFill>
                <a:srgbClr val="7030A0"/>
              </a:solidFill>
              <a:latin typeface="Arial" panose="020B0604020202020204" pitchFamily="34" charset="0"/>
              <a:cs typeface="Arial" panose="020B0604020202020204" pitchFamily="34" charset="0"/>
              <a:sym typeface="Times New Roman Bold" pitchFamily="18" charset="0"/>
            </a:endParaRPr>
          </a:p>
          <a:p>
            <a:pPr>
              <a:lnSpc>
                <a:spcPct val="100000"/>
              </a:lnSpc>
              <a:spcBef>
                <a:spcPts val="1200"/>
              </a:spcBef>
              <a:tabLst>
                <a:tab pos="15919450" algn="l"/>
              </a:tabLst>
            </a:pPr>
            <a:r>
              <a:rPr lang="en-US" altLang="en-US" sz="4000" b="1" dirty="0">
                <a:solidFill>
                  <a:srgbClr val="581482"/>
                </a:solidFill>
                <a:latin typeface="Arial" panose="020B0604020202020204" pitchFamily="34" charset="0"/>
                <a:cs typeface="Arial" panose="020B0604020202020204" pitchFamily="34" charset="0"/>
                <a:sym typeface="Times New Roman Bold" pitchFamily="18" charset="0"/>
              </a:rPr>
              <a:t>REFERENCES: </a:t>
            </a:r>
          </a:p>
          <a:p>
            <a:pPr>
              <a:lnSpc>
                <a:spcPct val="100000"/>
              </a:lnSpc>
              <a:spcBef>
                <a:spcPts val="1200"/>
              </a:spcBef>
              <a:tabLst>
                <a:tab pos="15919450" algn="l"/>
              </a:tabLst>
            </a:pP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Scaramellini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Croci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 De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Magistris</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 et al. Splenomegaly: Dare to think rare.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 J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Hematol</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2022;97(9):1259-1265. doi:10.1002/ajh.26559</a:t>
            </a:r>
          </a:p>
          <a:p>
            <a:pPr>
              <a:lnSpc>
                <a:spcPct val="100000"/>
              </a:lnSpc>
              <a:spcBef>
                <a:spcPts val="1200"/>
              </a:spcBef>
              <a:tabLst>
                <a:tab pos="1591945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Aldulaimi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 Mendez AM. Splenomegaly: Diagnosis and Management in Adults.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Amer Fam Phys.</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2021. 104(3): 271-276.</a:t>
            </a:r>
          </a:p>
          <a:p>
            <a:pPr>
              <a:lnSpc>
                <a:spcPct val="100000"/>
              </a:lnSpc>
              <a:spcBef>
                <a:spcPts val="1200"/>
              </a:spcBef>
              <a:tabLst>
                <a:tab pos="15919450" algn="l"/>
              </a:tabLs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Storment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Tathireddy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 Huckaby R,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Shatzel</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JJ. A Comprehensive Investigation into the Underlying Etiology of Massive Splenomegaly.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Blood.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2023; 142(supplement 2: 7330 . https://doi.org/10.1182/blood-2023-190274</a:t>
            </a:r>
            <a:endParaRPr lang="en-US" sz="40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algn="just"/>
            <a:endParaRPr lang="en-US" altLang="en-US" sz="4600" b="1" dirty="0">
              <a:solidFill>
                <a:srgbClr val="651CC6"/>
              </a:solidFill>
              <a:latin typeface="Arial" panose="020B0604020202020204" pitchFamily="34" charset="0"/>
              <a:cs typeface="Arial" panose="020B0604020202020204" pitchFamily="34" charset="0"/>
              <a:sym typeface="Times New Roman Bold" pitchFamily="18" charset="0"/>
            </a:endParaRPr>
          </a:p>
        </p:txBody>
      </p:sp>
      <p:sp>
        <p:nvSpPr>
          <p:cNvPr id="4109" name="Rectangle 12">
            <a:extLst>
              <a:ext uri="{FF2B5EF4-FFF2-40B4-BE49-F238E27FC236}">
                <a16:creationId xmlns:a16="http://schemas.microsoft.com/office/drawing/2014/main" id="{5271068B-8222-7F85-6D9D-873DC196EC7D}"/>
              </a:ext>
            </a:extLst>
          </p:cNvPr>
          <p:cNvSpPr>
            <a:spLocks noChangeArrowheads="1"/>
          </p:cNvSpPr>
          <p:nvPr/>
        </p:nvSpPr>
        <p:spPr bwMode="auto">
          <a:xfrm>
            <a:off x="30796462" y="30454600"/>
            <a:ext cx="12085501" cy="1930400"/>
          </a:xfrm>
          <a:prstGeom prst="rect">
            <a:avLst/>
          </a:prstGeom>
          <a:solidFill>
            <a:srgbClr val="58148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pPr algn="ctr" eaLnBrk="1" hangingPunct="1"/>
            <a:r>
              <a:rPr lang="en-US" sz="4000" b="1" i="1" u="sng" dirty="0">
                <a:solidFill>
                  <a:schemeClr val="bg1"/>
                </a:solidFill>
                <a:latin typeface="Arial" panose="020B0604020202020204" pitchFamily="34" charset="0"/>
                <a:cs typeface="Arial" panose="020B0604020202020204" pitchFamily="34" charset="0"/>
              </a:rPr>
              <a:t>We gratefully thank those donors who have unselfishly shared their body for our education.</a:t>
            </a:r>
            <a:r>
              <a:rPr lang="en-US" altLang="en-US" sz="4000" dirty="0">
                <a:solidFill>
                  <a:schemeClr val="bg1"/>
                </a:solidFill>
                <a:latin typeface="Arial" panose="020B0604020202020204" pitchFamily="34" charset="0"/>
                <a:cs typeface="Arial" panose="020B0604020202020204" pitchFamily="34" charset="0"/>
              </a:rPr>
              <a:t>. </a:t>
            </a:r>
            <a:endParaRPr lang="en-US" altLang="en-US" dirty="0">
              <a:solidFill>
                <a:schemeClr val="bg1"/>
              </a:solidFill>
              <a:latin typeface="Arial" panose="020B0604020202020204" pitchFamily="34" charset="0"/>
              <a:cs typeface="Arial" panose="020B0604020202020204" pitchFamily="34" charset="0"/>
            </a:endParaRPr>
          </a:p>
        </p:txBody>
      </p:sp>
      <p:sp>
        <p:nvSpPr>
          <p:cNvPr id="4113" name="TextBox 12">
            <a:extLst>
              <a:ext uri="{FF2B5EF4-FFF2-40B4-BE49-F238E27FC236}">
                <a16:creationId xmlns:a16="http://schemas.microsoft.com/office/drawing/2014/main" id="{8EFDB4F8-C817-CFA8-071A-9C3C1765B1A6}"/>
              </a:ext>
            </a:extLst>
          </p:cNvPr>
          <p:cNvSpPr txBox="1">
            <a:spLocks noChangeArrowheads="1"/>
          </p:cNvSpPr>
          <p:nvPr/>
        </p:nvSpPr>
        <p:spPr bwMode="auto">
          <a:xfrm>
            <a:off x="23171150" y="2259965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endParaRPr lang="en-US" altLang="en-US" sz="3200"/>
          </a:p>
        </p:txBody>
      </p:sp>
      <p:pic>
        <p:nvPicPr>
          <p:cNvPr id="4114" name="Picture 1">
            <a:extLst>
              <a:ext uri="{FF2B5EF4-FFF2-40B4-BE49-F238E27FC236}">
                <a16:creationId xmlns:a16="http://schemas.microsoft.com/office/drawing/2014/main" id="{2AB954B4-44A7-128E-38C9-0695DA7EE7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1216479"/>
            <a:ext cx="6492875" cy="605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TextBox 4">
            <a:extLst>
              <a:ext uri="{FF2B5EF4-FFF2-40B4-BE49-F238E27FC236}">
                <a16:creationId xmlns:a16="http://schemas.microsoft.com/office/drawing/2014/main" id="{67FE4358-1EA7-77CF-F355-12FD1B6AA353}"/>
              </a:ext>
            </a:extLst>
          </p:cNvPr>
          <p:cNvSpPr txBox="1">
            <a:spLocks noChangeArrowheads="1"/>
          </p:cNvSpPr>
          <p:nvPr/>
        </p:nvSpPr>
        <p:spPr bwMode="auto">
          <a:xfrm>
            <a:off x="21793200" y="323024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endParaRPr lang="en-US" altLang="en-US"/>
          </a:p>
        </p:txBody>
      </p:sp>
      <p:sp>
        <p:nvSpPr>
          <p:cNvPr id="4118" name="Rectangle 10">
            <a:extLst>
              <a:ext uri="{FF2B5EF4-FFF2-40B4-BE49-F238E27FC236}">
                <a16:creationId xmlns:a16="http://schemas.microsoft.com/office/drawing/2014/main" id="{9D7FEC9E-C959-1D78-6DC9-1877D38F5B18}"/>
              </a:ext>
            </a:extLst>
          </p:cNvPr>
          <p:cNvSpPr>
            <a:spLocks noChangeArrowheads="1"/>
          </p:cNvSpPr>
          <p:nvPr/>
        </p:nvSpPr>
        <p:spPr bwMode="auto">
          <a:xfrm>
            <a:off x="17526000" y="13474700"/>
            <a:ext cx="793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r>
              <a:rPr lang="en-US" altLang="en-US" sz="2800" b="1"/>
              <a:t>     </a:t>
            </a:r>
          </a:p>
        </p:txBody>
      </p:sp>
      <p:sp>
        <p:nvSpPr>
          <p:cNvPr id="4119" name="TextBox 1">
            <a:extLst>
              <a:ext uri="{FF2B5EF4-FFF2-40B4-BE49-F238E27FC236}">
                <a16:creationId xmlns:a16="http://schemas.microsoft.com/office/drawing/2014/main" id="{3E4300B5-6273-DFE2-D64E-C7635546E4A7}"/>
              </a:ext>
            </a:extLst>
          </p:cNvPr>
          <p:cNvSpPr txBox="1">
            <a:spLocks noChangeArrowheads="1"/>
          </p:cNvSpPr>
          <p:nvPr/>
        </p:nvSpPr>
        <p:spPr bwMode="auto">
          <a:xfrm>
            <a:off x="20481925" y="-7192963"/>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1pPr>
            <a:lvl2pPr marL="742950" indent="-28575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2pPr>
            <a:lvl3pPr marL="11430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3pPr>
            <a:lvl4pPr marL="16002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4pPr>
            <a:lvl5pPr marL="2057400" indent="-228600">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ea typeface="ヒラギノ明朝 ProN W3" panose="02020300000000000000" pitchFamily="18" charset="-128"/>
                <a:cs typeface="ヒラギノ明朝 ProN W3" panose="02020300000000000000" pitchFamily="18" charset="-128"/>
                <a:sym typeface="Times New Roman" panose="02020603050405020304" pitchFamily="18" charset="0"/>
              </a:defRPr>
            </a:lvl9pPr>
          </a:lstStyle>
          <a:p>
            <a:endParaRPr lang="en-US" altLang="en-US"/>
          </a:p>
        </p:txBody>
      </p:sp>
      <p:pic>
        <p:nvPicPr>
          <p:cNvPr id="4120" name="Picture 1">
            <a:extLst>
              <a:ext uri="{FF2B5EF4-FFF2-40B4-BE49-F238E27FC236}">
                <a16:creationId xmlns:a16="http://schemas.microsoft.com/office/drawing/2014/main" id="{AD20FBD9-D637-D14B-F4C7-E8CA13F2F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7372" y="1216479"/>
            <a:ext cx="6492875" cy="605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E1731AA-DE5B-21BF-F91D-8587F38BD26B}"/>
              </a:ext>
            </a:extLst>
          </p:cNvPr>
          <p:cNvSpPr/>
          <p:nvPr/>
        </p:nvSpPr>
        <p:spPr bwMode="auto">
          <a:xfrm>
            <a:off x="12527866" y="7559974"/>
            <a:ext cx="17350471" cy="12182387"/>
          </a:xfrm>
          <a:prstGeom prst="rect">
            <a:avLst/>
          </a:prstGeom>
          <a:solidFill>
            <a:srgbClr val="7030A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charset="0"/>
                <a:ea typeface="ヒラギノ明朝 ProN W3" charset="0"/>
                <a:cs typeface="ヒラギノ明朝 ProN W3" charset="0"/>
                <a:sym typeface="Times New Roman" charset="0"/>
              </a:rPr>
              <a:t>Figure 1: Enlarged Spleen </a:t>
            </a:r>
          </a:p>
        </p:txBody>
      </p:sp>
      <p:pic>
        <p:nvPicPr>
          <p:cNvPr id="11" name="Picture 10">
            <a:extLst>
              <a:ext uri="{FF2B5EF4-FFF2-40B4-BE49-F238E27FC236}">
                <a16:creationId xmlns:a16="http://schemas.microsoft.com/office/drawing/2014/main" id="{40CACD33-3399-617E-55E2-B86494F1AA5E}"/>
              </a:ext>
            </a:extLst>
          </p:cNvPr>
          <p:cNvPicPr>
            <a:picLocks noChangeAspect="1"/>
          </p:cNvPicPr>
          <p:nvPr/>
        </p:nvPicPr>
        <p:blipFill>
          <a:blip r:embed="rId5"/>
          <a:stretch>
            <a:fillRect/>
          </a:stretch>
        </p:blipFill>
        <p:spPr>
          <a:xfrm>
            <a:off x="12974087" y="8255314"/>
            <a:ext cx="8137422" cy="10440936"/>
          </a:xfrm>
          <a:prstGeom prst="rect">
            <a:avLst/>
          </a:prstGeom>
        </p:spPr>
      </p:pic>
      <p:sp>
        <p:nvSpPr>
          <p:cNvPr id="12" name="Rectangle 11">
            <a:extLst>
              <a:ext uri="{FF2B5EF4-FFF2-40B4-BE49-F238E27FC236}">
                <a16:creationId xmlns:a16="http://schemas.microsoft.com/office/drawing/2014/main" id="{FB86C182-C859-2CB7-61DD-0EA55A5581FB}"/>
              </a:ext>
            </a:extLst>
          </p:cNvPr>
          <p:cNvSpPr/>
          <p:nvPr/>
        </p:nvSpPr>
        <p:spPr bwMode="auto">
          <a:xfrm>
            <a:off x="12565062" y="20182539"/>
            <a:ext cx="17476788" cy="12260859"/>
          </a:xfrm>
          <a:prstGeom prst="rect">
            <a:avLst/>
          </a:prstGeom>
          <a:solidFill>
            <a:srgbClr val="7030A0"/>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a:lnSpc>
                <a:spcPct val="107000"/>
              </a:lnSpc>
              <a:spcBef>
                <a:spcPts val="0"/>
              </a:spcBef>
              <a:spcAft>
                <a:spcPts val="0"/>
              </a:spcAft>
              <a:tabLst>
                <a:tab pos="457200" algn="l"/>
              </a:tabLst>
            </a:pPr>
            <a:r>
              <a:rPr lang="en-US" sz="4800" b="1" u="sng"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SYMPTOMS: </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Flulike symptoms</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Sore throat</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Abdominal pain</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Fever</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Weight loss</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Night sweats, Fatigue</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Bleeding, </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Easily bruised</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Pallor</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Jaundice</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8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Possible petechial rashes </a:t>
            </a:r>
            <a:endParaRPr lang="en-US" sz="4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7CB918EF-44C8-79DD-FC77-FC89804BAA13}"/>
              </a:ext>
            </a:extLst>
          </p:cNvPr>
          <p:cNvPicPr>
            <a:picLocks noChangeAspect="1"/>
          </p:cNvPicPr>
          <p:nvPr/>
        </p:nvPicPr>
        <p:blipFill>
          <a:blip r:embed="rId6"/>
          <a:stretch>
            <a:fillRect/>
          </a:stretch>
        </p:blipFill>
        <p:spPr>
          <a:xfrm>
            <a:off x="21587759" y="8278348"/>
            <a:ext cx="7594460" cy="10440936"/>
          </a:xfrm>
          <a:prstGeom prst="rect">
            <a:avLst/>
          </a:prstGeom>
        </p:spPr>
      </p:pic>
      <p:sp>
        <p:nvSpPr>
          <p:cNvPr id="15" name="TextBox 14">
            <a:extLst>
              <a:ext uri="{FF2B5EF4-FFF2-40B4-BE49-F238E27FC236}">
                <a16:creationId xmlns:a16="http://schemas.microsoft.com/office/drawing/2014/main" id="{28704F53-07EB-C87D-2668-1E6ED3DBA292}"/>
              </a:ext>
            </a:extLst>
          </p:cNvPr>
          <p:cNvSpPr txBox="1"/>
          <p:nvPr/>
        </p:nvSpPr>
        <p:spPr>
          <a:xfrm>
            <a:off x="12974087" y="18909273"/>
            <a:ext cx="9582617"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Figure 1: Enlarged Spleen</a:t>
            </a:r>
          </a:p>
        </p:txBody>
      </p:sp>
      <p:sp>
        <p:nvSpPr>
          <p:cNvPr id="16" name="TextBox 15">
            <a:extLst>
              <a:ext uri="{FF2B5EF4-FFF2-40B4-BE49-F238E27FC236}">
                <a16:creationId xmlns:a16="http://schemas.microsoft.com/office/drawing/2014/main" id="{5993905B-CB0B-C4A7-0991-DD16EE24E40E}"/>
              </a:ext>
            </a:extLst>
          </p:cNvPr>
          <p:cNvSpPr txBox="1"/>
          <p:nvPr/>
        </p:nvSpPr>
        <p:spPr>
          <a:xfrm>
            <a:off x="21587759" y="18808245"/>
            <a:ext cx="7013266" cy="793557"/>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Figure 2: Enlarged Liver </a:t>
            </a:r>
          </a:p>
        </p:txBody>
      </p:sp>
      <p:sp>
        <p:nvSpPr>
          <p:cNvPr id="17" name="TextBox 16">
            <a:extLst>
              <a:ext uri="{FF2B5EF4-FFF2-40B4-BE49-F238E27FC236}">
                <a16:creationId xmlns:a16="http://schemas.microsoft.com/office/drawing/2014/main" id="{E6D959ED-B25A-FFC7-146C-F7E3B42255CD}"/>
              </a:ext>
            </a:extLst>
          </p:cNvPr>
          <p:cNvSpPr txBox="1"/>
          <p:nvPr/>
        </p:nvSpPr>
        <p:spPr>
          <a:xfrm>
            <a:off x="20340638" y="20182539"/>
            <a:ext cx="9537699" cy="11589455"/>
          </a:xfrm>
          <a:prstGeom prst="rect">
            <a:avLst/>
          </a:prstGeom>
          <a:noFill/>
        </p:spPr>
        <p:txBody>
          <a:bodyPr wrap="square" rtlCol="0">
            <a:spAutoFit/>
          </a:bodyPr>
          <a:lstStyle/>
          <a:p>
            <a:pPr marL="0" marR="0">
              <a:lnSpc>
                <a:spcPct val="107000"/>
              </a:lnSpc>
              <a:spcBef>
                <a:spcPts val="0"/>
              </a:spcBef>
              <a:spcAft>
                <a:spcPts val="0"/>
              </a:spcAft>
            </a:pPr>
            <a:r>
              <a:rPr lang="en-US" sz="4400" b="1" u="sng"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POTENTIAL CAUSES of SPLENOMEGALY</a:t>
            </a:r>
            <a:endPar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Heart failure: advanced liver disease, portal hypertension, </a:t>
            </a:r>
            <a:r>
              <a:rPr lang="en-US" sz="44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renal failure</a:t>
            </a: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splenic vein thrombosis </a:t>
            </a: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Neoplastic: tumors </a:t>
            </a: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Infections: Hepatitis, HIV, splenic abscess</a:t>
            </a: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Tropical/parasitic/consideration: Malaria (high malaria regions have a greater prevalence of splenomegaly (80%) </a:t>
            </a: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Autoimmune/inflammatory </a:t>
            </a:r>
          </a:p>
          <a:p>
            <a:pPr marL="342900" marR="0" lvl="0" indent="-342900">
              <a:lnSpc>
                <a:spcPct val="107000"/>
              </a:lnSpc>
              <a:spcBef>
                <a:spcPts val="0"/>
              </a:spcBef>
              <a:spcAft>
                <a:spcPts val="0"/>
              </a:spcAft>
              <a:buFont typeface="Times New Roman" panose="02020603050405020304" pitchFamily="18" charset="0"/>
              <a:buChar char="●"/>
              <a:tabLst>
                <a:tab pos="457200" algn="l"/>
              </a:tabLst>
            </a:pPr>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Hematologic disorders</a:t>
            </a:r>
          </a:p>
          <a:p>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Infiltrative (nonmalignant, </a:t>
            </a:r>
          </a:p>
          <a:p>
            <a:r>
              <a:rPr lang="en-US" sz="4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noninfectious) or cancer </a:t>
            </a:r>
            <a:endParaRPr lang="en-US" sz="44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theme/theme1.xml><?xml version="1.0" encoding="utf-8"?>
<a:theme xmlns:a="http://schemas.openxmlformats.org/drawingml/2006/main" name="Blank - No Graphics">
  <a:themeElements>
    <a:clrScheme name="">
      <a:dk1>
        <a:srgbClr val="000000"/>
      </a:dk1>
      <a:lt1>
        <a:srgbClr val="FFFFFF"/>
      </a:lt1>
      <a:dk2>
        <a:srgbClr val="000000"/>
      </a:dk2>
      <a:lt2>
        <a:srgbClr val="000000"/>
      </a:lt2>
      <a:accent1>
        <a:srgbClr val="A1BD69"/>
      </a:accent1>
      <a:accent2>
        <a:srgbClr val="333399"/>
      </a:accent2>
      <a:accent3>
        <a:srgbClr val="FFFFFF"/>
      </a:accent3>
      <a:accent4>
        <a:srgbClr val="000000"/>
      </a:accent4>
      <a:accent5>
        <a:srgbClr val="CDDBB9"/>
      </a:accent5>
      <a:accent6>
        <a:srgbClr val="2D2D8A"/>
      </a:accent6>
      <a:hlink>
        <a:srgbClr val="009999"/>
      </a:hlink>
      <a:folHlink>
        <a:srgbClr val="99CC00"/>
      </a:folHlink>
    </a:clrScheme>
    <a:fontScheme name="Blank - No Graphic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1BD6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A1BD6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Blank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
      <a:dk1>
        <a:srgbClr val="000000"/>
      </a:dk1>
      <a:lt1>
        <a:srgbClr val="FFFFFF"/>
      </a:lt1>
      <a:dk2>
        <a:srgbClr val="000000"/>
      </a:dk2>
      <a:lt2>
        <a:srgbClr val="808080"/>
      </a:lt2>
      <a:accent1>
        <a:srgbClr val="A1BD69"/>
      </a:accent1>
      <a:accent2>
        <a:srgbClr val="333399"/>
      </a:accent2>
      <a:accent3>
        <a:srgbClr val="FFFFFF"/>
      </a:accent3>
      <a:accent4>
        <a:srgbClr val="000000"/>
      </a:accent4>
      <a:accent5>
        <a:srgbClr val="CDDBB9"/>
      </a:accent5>
      <a:accent6>
        <a:srgbClr val="2D2D8A"/>
      </a:accent6>
      <a:hlink>
        <a:srgbClr val="009999"/>
      </a:hlink>
      <a:folHlink>
        <a:srgbClr val="99CC00"/>
      </a:folHlink>
    </a:clrScheme>
    <a:fontScheme name="Blank">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1BD6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A1BD6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tebook">
  <a:themeElements>
    <a:clrScheme name="">
      <a:dk1>
        <a:srgbClr val="000000"/>
      </a:dk1>
      <a:lt1>
        <a:srgbClr val="FFFFFF"/>
      </a:lt1>
      <a:dk2>
        <a:srgbClr val="000000"/>
      </a:dk2>
      <a:lt2>
        <a:srgbClr val="808080"/>
      </a:lt2>
      <a:accent1>
        <a:srgbClr val="A1BD69"/>
      </a:accent1>
      <a:accent2>
        <a:srgbClr val="333399"/>
      </a:accent2>
      <a:accent3>
        <a:srgbClr val="FFFFFF"/>
      </a:accent3>
      <a:accent4>
        <a:srgbClr val="000000"/>
      </a:accent4>
      <a:accent5>
        <a:srgbClr val="CDDBB9"/>
      </a:accent5>
      <a:accent6>
        <a:srgbClr val="2D2D8A"/>
      </a:accent6>
      <a:hlink>
        <a:srgbClr val="009999"/>
      </a:hlink>
      <a:folHlink>
        <a:srgbClr val="99CC00"/>
      </a:folHlink>
    </a:clrScheme>
    <a:fontScheme name="Notebook">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1BD6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A1BD6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Noteboo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7578</TotalTime>
  <Pages>0</Pages>
  <Words>550</Words>
  <Characters>0</Characters>
  <Application>Microsoft Office PowerPoint</Application>
  <PresentationFormat>Custom</PresentationFormat>
  <Lines>0</Lines>
  <Paragraphs>49</Paragraphs>
  <Slides>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vt:i4>
      </vt:variant>
    </vt:vector>
  </HeadingPairs>
  <TitlesOfParts>
    <vt:vector size="11" baseType="lpstr">
      <vt:lpstr>Aptos</vt:lpstr>
      <vt:lpstr>Arial</vt:lpstr>
      <vt:lpstr>Arial Bold</vt:lpstr>
      <vt:lpstr>Arial Bold Italic</vt:lpstr>
      <vt:lpstr>Calibri</vt:lpstr>
      <vt:lpstr>Symbol</vt:lpstr>
      <vt:lpstr>Times New Roman</vt:lpstr>
      <vt:lpstr>Blank - No Graphics</vt:lpstr>
      <vt:lpstr>Blank</vt:lpstr>
      <vt:lpstr>Notebook</vt:lpstr>
      <vt:lpstr>SPLENOMEGALY: DEVELOPING A  FRAMEWORK FOR DIFFERENTIAL DIAGNOSIS  Rutland M,  Holcomb B., Weaver C., Wilson C., Sherrow RJ.  Hardin-Simmons University, Department of Physical Therapy  Abilene, TX, 79601 USA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BrainInjuryAssociation</dc:title>
  <dc:creator>DrKAMossberg</dc:creator>
  <cp:lastModifiedBy>Rutland, Marsha</cp:lastModifiedBy>
  <cp:revision>233</cp:revision>
  <cp:lastPrinted>2024-01-16T04:11:53Z</cp:lastPrinted>
  <dcterms:modified xsi:type="dcterms:W3CDTF">2024-11-01T21:11:36Z</dcterms:modified>
</cp:coreProperties>
</file>