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1" r:id="rId2"/>
    <p:sldId id="270" r:id="rId3"/>
    <p:sldId id="272" r:id="rId4"/>
    <p:sldId id="275" r:id="rId5"/>
    <p:sldId id="274" r:id="rId6"/>
    <p:sldId id="257" r:id="rId7"/>
    <p:sldId id="276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7F19"/>
    <a:srgbClr val="5625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9"/>
    <p:restoredTop sz="94750"/>
  </p:normalViewPr>
  <p:slideViewPr>
    <p:cSldViewPr snapToGrid="0" snapToObjects="1">
      <p:cViewPr varScale="1">
        <p:scale>
          <a:sx n="105" d="100"/>
          <a:sy n="105" d="100"/>
        </p:scale>
        <p:origin x="138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i="0" dirty="0">
                <a:solidFill>
                  <a:srgbClr val="562583"/>
                </a:solidFill>
                <a:latin typeface="Montserrat ExtraBold" pitchFamily="2" charset="77"/>
              </a:rPr>
              <a:t>Enrollment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AB7F19"/>
            </a:solidFill>
          </c:spPr>
          <c:dPt>
            <c:idx val="0"/>
            <c:bubble3D val="0"/>
            <c:spPr>
              <a:solidFill>
                <a:srgbClr val="56258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BE1-5442-BC6E-A73171B006D7}"/>
              </c:ext>
            </c:extLst>
          </c:dPt>
          <c:dPt>
            <c:idx val="1"/>
            <c:bubble3D val="0"/>
            <c:spPr>
              <a:solidFill>
                <a:srgbClr val="AB7F1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0BE1-5442-BC6E-A73171B006D7}"/>
              </c:ext>
            </c:extLst>
          </c:dPt>
          <c:cat>
            <c:strRef>
              <c:f>Sheet1!$A$2:$A$3</c:f>
              <c:strCache>
                <c:ptCount val="2"/>
                <c:pt idx="0">
                  <c:v>Current</c:v>
                </c:pt>
                <c:pt idx="1">
                  <c:v>Projected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E1-5442-BC6E-A73171B006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AB7F19"/>
                </a:solidFill>
                <a:latin typeface="Montserrat SemiBold" pitchFamily="2" charset="77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AB7F19"/>
                </a:solidFill>
                <a:latin typeface="Montserrat SemiBold" pitchFamily="2" charset="77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2C248-E97C-0F4E-AB30-92256BB74005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EF99F-0F64-E044-9264-2C30D8E20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16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F99F-0F64-E044-9264-2C30D8E200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54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F99F-0F64-E044-9264-2C30D8E200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29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F99F-0F64-E044-9264-2C30D8E200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78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F99F-0F64-E044-9264-2C30D8E200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96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19D59-285F-764E-961E-229DB950C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B359E-D749-454E-A9B9-7D1967E17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FA0F9-C5BB-4540-9230-8C7D21165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971D3-912C-CE48-A252-5FAC60E12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887E-559B-0A4D-A080-8EE2DF864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7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293A-77CB-174A-B8F6-B1E3B2C54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ACD25-0F6D-3D48-A51B-D14302884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B11F1-8BB8-194D-ACDF-8E943CE8C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31E49-1F67-0143-85D4-C652A3C41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887E-559B-0A4D-A080-8EE2DF864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60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189E0-6060-8B40-A712-C3380BBE4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38074"/>
            <a:ext cx="10515600" cy="3624401"/>
          </a:xfrm>
        </p:spPr>
        <p:txBody>
          <a:bodyPr anchor="ctr" anchorCtr="0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C36F9-52C0-A54F-AA6C-AC5B4F1DF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B1A26-6425-004B-B13E-1E3C4B725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6DA0E-EC21-CF40-AA05-71958F4F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887E-559B-0A4D-A080-8EE2DF864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27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7AD67-9929-AA46-91CA-B8DF561F7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07853-7B3C-664C-9775-FEA3DEC3A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E0E4BE-F58A-BD4D-9C3D-2E2FE4AD4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8A6A-74FA-1640-93A6-3BE6C1D77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08B2F-8039-0F49-A0FD-6B58D1067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887E-559B-0A4D-A080-8EE2DF864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4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8226-F34D-5946-919B-D02E715A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3806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9AC0E-FDC1-5B48-898C-E217AD9D0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0649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E955D-3C64-314E-AB67-82F44EE18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273287"/>
            <a:ext cx="5157787" cy="29163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D8EDBA-CC6F-4243-BB27-8E9F3DF38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06499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3A2D81-D3BB-ED4F-BA0F-51681F7221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273287"/>
            <a:ext cx="5183188" cy="29163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DBB05C-EA5E-7446-A1F9-D2B68DE8F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35CF21-67FD-2640-9B32-4DF53F205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887E-559B-0A4D-A080-8EE2DF864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0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C5353-5437-1143-9550-9493069A2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7" y="2803525"/>
            <a:ext cx="11830877" cy="1325563"/>
          </a:xfrm>
        </p:spPr>
        <p:txBody>
          <a:bodyPr>
            <a:no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A191E-300D-5545-8AD8-374443F69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C8EB10-4E08-A046-8A51-B9FCAF32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887E-559B-0A4D-A080-8EE2DF864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61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A6A349-6EB0-9C47-9D3C-0191FAB97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955D8-367A-054C-9395-6824ED01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887E-559B-0A4D-A080-8EE2DF864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17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D0DCC-0D4C-4541-89C4-BEBC150B9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F590E-E1F3-CF49-94CE-86AB19352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E1A19-3507-7B4C-91B7-5ECC509506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9460"/>
            <a:ext cx="3932237" cy="305952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1DBC7-20B5-B541-9D1C-EF4B08E18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02D45-43DC-104A-9E50-FD203846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887E-559B-0A4D-A080-8EE2DF864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86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09631-AF32-EA48-99FF-C107E2EF6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DB4196-316E-914E-8703-A544CB997C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3C975-26D1-5E4D-8E12-05FAFB7A2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14424-1240-1D4A-A5B5-043D44F21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BE7F4-0414-014A-BBE4-0197B7A04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F887E-559B-0A4D-A080-8EE2DF864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54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DE0598-1AC8-064C-8EDD-253AE8E98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22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0F09F-4498-D64F-84B7-1857BA840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45635"/>
            <a:ext cx="10515600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99EBC-0B5C-C946-9EAE-848A8C2C2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41974" y="2359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16E74-1DEB-124B-B5EF-347583471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897" y="642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59EF887E-559B-0A4D-A080-8EE2DF864DF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DB44E6-B2BB-8340-8AC3-29DD699EA90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867330" y="6244206"/>
            <a:ext cx="1768707" cy="36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5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562583"/>
          </a:solidFill>
          <a:latin typeface="Montserrat Blac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rgbClr val="562583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>
              <a:lumMod val="65000"/>
              <a:lumOff val="35000"/>
            </a:schemeClr>
          </a:solidFill>
          <a:latin typeface="Montserrat SemiBold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>
              <a:lumMod val="65000"/>
              <a:lumOff val="35000"/>
            </a:schemeClr>
          </a:solidFill>
          <a:latin typeface="Montserrat SemiBold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>
              <a:lumMod val="65000"/>
              <a:lumOff val="35000"/>
            </a:schemeClr>
          </a:solidFill>
          <a:latin typeface="Montserrat SemiBold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>
              <a:lumMod val="65000"/>
              <a:lumOff val="35000"/>
            </a:schemeClr>
          </a:solidFill>
          <a:latin typeface="Montserrat SemiBol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6D99610-022F-7049-AC7A-526DA7EFED43}"/>
              </a:ext>
            </a:extLst>
          </p:cNvPr>
          <p:cNvSpPr/>
          <p:nvPr/>
        </p:nvSpPr>
        <p:spPr>
          <a:xfrm>
            <a:off x="-983" y="-14098"/>
            <a:ext cx="12198041" cy="1570656"/>
          </a:xfrm>
          <a:custGeom>
            <a:avLst/>
            <a:gdLst>
              <a:gd name="connsiteX0" fmla="*/ 15498 w 12321152"/>
              <a:gd name="connsiteY0" fmla="*/ 0 h 1588576"/>
              <a:gd name="connsiteX1" fmla="*/ 0 w 12321152"/>
              <a:gd name="connsiteY1" fmla="*/ 1588576 h 1588576"/>
              <a:gd name="connsiteX2" fmla="*/ 12321152 w 12321152"/>
              <a:gd name="connsiteY2" fmla="*/ 46495 h 1588576"/>
              <a:gd name="connsiteX3" fmla="*/ 12321152 w 12321152"/>
              <a:gd name="connsiteY3" fmla="*/ 46495 h 1588576"/>
              <a:gd name="connsiteX4" fmla="*/ 15498 w 12321152"/>
              <a:gd name="connsiteY4" fmla="*/ 0 h 1588576"/>
              <a:gd name="connsiteX0" fmla="*/ 136148 w 12321152"/>
              <a:gd name="connsiteY0" fmla="*/ 86855 h 1542081"/>
              <a:gd name="connsiteX1" fmla="*/ 0 w 12321152"/>
              <a:gd name="connsiteY1" fmla="*/ 1542081 h 1542081"/>
              <a:gd name="connsiteX2" fmla="*/ 12321152 w 12321152"/>
              <a:gd name="connsiteY2" fmla="*/ 0 h 1542081"/>
              <a:gd name="connsiteX3" fmla="*/ 12321152 w 12321152"/>
              <a:gd name="connsiteY3" fmla="*/ 0 h 1542081"/>
              <a:gd name="connsiteX4" fmla="*/ 136148 w 12321152"/>
              <a:gd name="connsiteY4" fmla="*/ 86855 h 1542081"/>
              <a:gd name="connsiteX0" fmla="*/ 56773 w 12321152"/>
              <a:gd name="connsiteY0" fmla="*/ 10655 h 1542081"/>
              <a:gd name="connsiteX1" fmla="*/ 0 w 12321152"/>
              <a:gd name="connsiteY1" fmla="*/ 1542081 h 1542081"/>
              <a:gd name="connsiteX2" fmla="*/ 12321152 w 12321152"/>
              <a:gd name="connsiteY2" fmla="*/ 0 h 1542081"/>
              <a:gd name="connsiteX3" fmla="*/ 12321152 w 12321152"/>
              <a:gd name="connsiteY3" fmla="*/ 0 h 1542081"/>
              <a:gd name="connsiteX4" fmla="*/ 56773 w 12321152"/>
              <a:gd name="connsiteY4" fmla="*/ 10655 h 1542081"/>
              <a:gd name="connsiteX0" fmla="*/ 0 w 12264379"/>
              <a:gd name="connsiteY0" fmla="*/ 10655 h 1545256"/>
              <a:gd name="connsiteX1" fmla="*/ 108327 w 12264379"/>
              <a:gd name="connsiteY1" fmla="*/ 1545256 h 1545256"/>
              <a:gd name="connsiteX2" fmla="*/ 12264379 w 12264379"/>
              <a:gd name="connsiteY2" fmla="*/ 0 h 1545256"/>
              <a:gd name="connsiteX3" fmla="*/ 12264379 w 12264379"/>
              <a:gd name="connsiteY3" fmla="*/ 0 h 1545256"/>
              <a:gd name="connsiteX4" fmla="*/ 0 w 12264379"/>
              <a:gd name="connsiteY4" fmla="*/ 10655 h 1545256"/>
              <a:gd name="connsiteX0" fmla="*/ 0 w 12264379"/>
              <a:gd name="connsiteY0" fmla="*/ 10655 h 1557956"/>
              <a:gd name="connsiteX1" fmla="*/ 9902 w 12264379"/>
              <a:gd name="connsiteY1" fmla="*/ 1557956 h 1557956"/>
              <a:gd name="connsiteX2" fmla="*/ 12264379 w 12264379"/>
              <a:gd name="connsiteY2" fmla="*/ 0 h 1557956"/>
              <a:gd name="connsiteX3" fmla="*/ 12264379 w 12264379"/>
              <a:gd name="connsiteY3" fmla="*/ 0 h 1557956"/>
              <a:gd name="connsiteX4" fmla="*/ 0 w 12264379"/>
              <a:gd name="connsiteY4" fmla="*/ 10655 h 1557956"/>
              <a:gd name="connsiteX0" fmla="*/ 3512 w 12267891"/>
              <a:gd name="connsiteY0" fmla="*/ 10655 h 1564306"/>
              <a:gd name="connsiteX1" fmla="*/ 714 w 12267891"/>
              <a:gd name="connsiteY1" fmla="*/ 1564306 h 1564306"/>
              <a:gd name="connsiteX2" fmla="*/ 12267891 w 12267891"/>
              <a:gd name="connsiteY2" fmla="*/ 0 h 1564306"/>
              <a:gd name="connsiteX3" fmla="*/ 12267891 w 12267891"/>
              <a:gd name="connsiteY3" fmla="*/ 0 h 1564306"/>
              <a:gd name="connsiteX4" fmla="*/ 3512 w 12267891"/>
              <a:gd name="connsiteY4" fmla="*/ 10655 h 1564306"/>
              <a:gd name="connsiteX0" fmla="*/ 3512 w 12267891"/>
              <a:gd name="connsiteY0" fmla="*/ 10655 h 1564306"/>
              <a:gd name="connsiteX1" fmla="*/ 714 w 12267891"/>
              <a:gd name="connsiteY1" fmla="*/ 1564306 h 1564306"/>
              <a:gd name="connsiteX2" fmla="*/ 12267891 w 12267891"/>
              <a:gd name="connsiteY2" fmla="*/ 0 h 1564306"/>
              <a:gd name="connsiteX3" fmla="*/ 12178991 w 12267891"/>
              <a:gd name="connsiteY3" fmla="*/ 88900 h 1564306"/>
              <a:gd name="connsiteX4" fmla="*/ 3512 w 12267891"/>
              <a:gd name="connsiteY4" fmla="*/ 10655 h 1564306"/>
              <a:gd name="connsiteX0" fmla="*/ 3512 w 12267891"/>
              <a:gd name="connsiteY0" fmla="*/ 42405 h 1596056"/>
              <a:gd name="connsiteX1" fmla="*/ 714 w 12267891"/>
              <a:gd name="connsiteY1" fmla="*/ 1596056 h 1596056"/>
              <a:gd name="connsiteX2" fmla="*/ 12267891 w 12267891"/>
              <a:gd name="connsiteY2" fmla="*/ 31750 h 1596056"/>
              <a:gd name="connsiteX3" fmla="*/ 12239316 w 12267891"/>
              <a:gd name="connsiteY3" fmla="*/ 0 h 1596056"/>
              <a:gd name="connsiteX4" fmla="*/ 3512 w 12267891"/>
              <a:gd name="connsiteY4" fmla="*/ 42405 h 1596056"/>
              <a:gd name="connsiteX0" fmla="*/ 3512 w 12255191"/>
              <a:gd name="connsiteY0" fmla="*/ 42405 h 1596056"/>
              <a:gd name="connsiteX1" fmla="*/ 714 w 12255191"/>
              <a:gd name="connsiteY1" fmla="*/ 1596056 h 1596056"/>
              <a:gd name="connsiteX2" fmla="*/ 12255191 w 12255191"/>
              <a:gd name="connsiteY2" fmla="*/ 130175 h 1596056"/>
              <a:gd name="connsiteX3" fmla="*/ 12239316 w 12255191"/>
              <a:gd name="connsiteY3" fmla="*/ 0 h 1596056"/>
              <a:gd name="connsiteX4" fmla="*/ 3512 w 12255191"/>
              <a:gd name="connsiteY4" fmla="*/ 42405 h 1596056"/>
              <a:gd name="connsiteX0" fmla="*/ 3512 w 12255191"/>
              <a:gd name="connsiteY0" fmla="*/ 0 h 1553651"/>
              <a:gd name="connsiteX1" fmla="*/ 714 w 12255191"/>
              <a:gd name="connsiteY1" fmla="*/ 1553651 h 1553651"/>
              <a:gd name="connsiteX2" fmla="*/ 12255191 w 12255191"/>
              <a:gd name="connsiteY2" fmla="*/ 87770 h 1553651"/>
              <a:gd name="connsiteX3" fmla="*/ 12182166 w 12255191"/>
              <a:gd name="connsiteY3" fmla="*/ 43320 h 1553651"/>
              <a:gd name="connsiteX4" fmla="*/ 3512 w 12255191"/>
              <a:gd name="connsiteY4" fmla="*/ 0 h 1553651"/>
              <a:gd name="connsiteX0" fmla="*/ 3512 w 12255191"/>
              <a:gd name="connsiteY0" fmla="*/ 0 h 1553651"/>
              <a:gd name="connsiteX1" fmla="*/ 714 w 12255191"/>
              <a:gd name="connsiteY1" fmla="*/ 1553651 h 1553651"/>
              <a:gd name="connsiteX2" fmla="*/ 12255191 w 12255191"/>
              <a:gd name="connsiteY2" fmla="*/ 87770 h 1553651"/>
              <a:gd name="connsiteX3" fmla="*/ 12191691 w 12255191"/>
              <a:gd name="connsiteY3" fmla="*/ 5220 h 1553651"/>
              <a:gd name="connsiteX4" fmla="*/ 3512 w 12255191"/>
              <a:gd name="connsiteY4" fmla="*/ 0 h 1553651"/>
              <a:gd name="connsiteX0" fmla="*/ 3512 w 12198041"/>
              <a:gd name="connsiteY0" fmla="*/ 0 h 1553651"/>
              <a:gd name="connsiteX1" fmla="*/ 714 w 12198041"/>
              <a:gd name="connsiteY1" fmla="*/ 1553651 h 1553651"/>
              <a:gd name="connsiteX2" fmla="*/ 12198041 w 12198041"/>
              <a:gd name="connsiteY2" fmla="*/ 52845 h 1553651"/>
              <a:gd name="connsiteX3" fmla="*/ 12191691 w 12198041"/>
              <a:gd name="connsiteY3" fmla="*/ 5220 h 1553651"/>
              <a:gd name="connsiteX4" fmla="*/ 3512 w 12198041"/>
              <a:gd name="connsiteY4" fmla="*/ 0 h 1553651"/>
              <a:gd name="connsiteX0" fmla="*/ 3512 w 12198041"/>
              <a:gd name="connsiteY0" fmla="*/ 7480 h 1561131"/>
              <a:gd name="connsiteX1" fmla="*/ 714 w 12198041"/>
              <a:gd name="connsiteY1" fmla="*/ 1561131 h 1561131"/>
              <a:gd name="connsiteX2" fmla="*/ 12198041 w 12198041"/>
              <a:gd name="connsiteY2" fmla="*/ 60325 h 1561131"/>
              <a:gd name="connsiteX3" fmla="*/ 12194866 w 12198041"/>
              <a:gd name="connsiteY3" fmla="*/ 0 h 1561131"/>
              <a:gd name="connsiteX4" fmla="*/ 3512 w 12198041"/>
              <a:gd name="connsiteY4" fmla="*/ 7480 h 1561131"/>
              <a:gd name="connsiteX0" fmla="*/ 3512 w 12198041"/>
              <a:gd name="connsiteY0" fmla="*/ 17005 h 1570656"/>
              <a:gd name="connsiteX1" fmla="*/ 714 w 12198041"/>
              <a:gd name="connsiteY1" fmla="*/ 1570656 h 1570656"/>
              <a:gd name="connsiteX2" fmla="*/ 12198041 w 12198041"/>
              <a:gd name="connsiteY2" fmla="*/ 69850 h 1570656"/>
              <a:gd name="connsiteX3" fmla="*/ 12194866 w 12198041"/>
              <a:gd name="connsiteY3" fmla="*/ 0 h 1570656"/>
              <a:gd name="connsiteX4" fmla="*/ 3512 w 12198041"/>
              <a:gd name="connsiteY4" fmla="*/ 17005 h 157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8041" h="1570656">
                <a:moveTo>
                  <a:pt x="3512" y="17005"/>
                </a:moveTo>
                <a:cubicBezTo>
                  <a:pt x="6813" y="532772"/>
                  <a:pt x="-2587" y="1054889"/>
                  <a:pt x="714" y="1570656"/>
                </a:cubicBezTo>
                <a:lnTo>
                  <a:pt x="12198041" y="69850"/>
                </a:lnTo>
                <a:lnTo>
                  <a:pt x="12194866" y="0"/>
                </a:lnTo>
                <a:lnTo>
                  <a:pt x="3512" y="170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95B301B-2E32-2942-B3D8-2AEAF4BB036F}"/>
              </a:ext>
            </a:extLst>
          </p:cNvPr>
          <p:cNvSpPr/>
          <p:nvPr/>
        </p:nvSpPr>
        <p:spPr>
          <a:xfrm>
            <a:off x="-6363" y="0"/>
            <a:ext cx="12208749" cy="1638515"/>
          </a:xfrm>
          <a:custGeom>
            <a:avLst/>
            <a:gdLst>
              <a:gd name="connsiteX0" fmla="*/ 201478 w 12561376"/>
              <a:gd name="connsiteY0" fmla="*/ 681925 h 1689315"/>
              <a:gd name="connsiteX1" fmla="*/ 12561376 w 12561376"/>
              <a:gd name="connsiteY1" fmla="*/ 0 h 1689315"/>
              <a:gd name="connsiteX2" fmla="*/ 12553627 w 12561376"/>
              <a:gd name="connsiteY2" fmla="*/ 139485 h 1689315"/>
              <a:gd name="connsiteX3" fmla="*/ 0 w 12561376"/>
              <a:gd name="connsiteY3" fmla="*/ 1689315 h 1689315"/>
              <a:gd name="connsiteX4" fmla="*/ 201478 w 12561376"/>
              <a:gd name="connsiteY4" fmla="*/ 681925 h 1689315"/>
              <a:gd name="connsiteX0" fmla="*/ 15499 w 12375397"/>
              <a:gd name="connsiteY0" fmla="*/ 681925 h 1689315"/>
              <a:gd name="connsiteX1" fmla="*/ 12375397 w 12375397"/>
              <a:gd name="connsiteY1" fmla="*/ 0 h 1689315"/>
              <a:gd name="connsiteX2" fmla="*/ 12367648 w 12375397"/>
              <a:gd name="connsiteY2" fmla="*/ 139485 h 1689315"/>
              <a:gd name="connsiteX3" fmla="*/ 0 w 12375397"/>
              <a:gd name="connsiteY3" fmla="*/ 1689315 h 1689315"/>
              <a:gd name="connsiteX4" fmla="*/ 15499 w 12375397"/>
              <a:gd name="connsiteY4" fmla="*/ 681925 h 1689315"/>
              <a:gd name="connsiteX0" fmla="*/ 15499 w 12375397"/>
              <a:gd name="connsiteY0" fmla="*/ 658677 h 1689315"/>
              <a:gd name="connsiteX1" fmla="*/ 12375397 w 12375397"/>
              <a:gd name="connsiteY1" fmla="*/ 0 h 1689315"/>
              <a:gd name="connsiteX2" fmla="*/ 12367648 w 12375397"/>
              <a:gd name="connsiteY2" fmla="*/ 139485 h 1689315"/>
              <a:gd name="connsiteX3" fmla="*/ 0 w 12375397"/>
              <a:gd name="connsiteY3" fmla="*/ 1689315 h 1689315"/>
              <a:gd name="connsiteX4" fmla="*/ 15499 w 12375397"/>
              <a:gd name="connsiteY4" fmla="*/ 658677 h 1689315"/>
              <a:gd name="connsiteX0" fmla="*/ 15499 w 12375397"/>
              <a:gd name="connsiteY0" fmla="*/ 658677 h 1689315"/>
              <a:gd name="connsiteX1" fmla="*/ 12375397 w 12375397"/>
              <a:gd name="connsiteY1" fmla="*/ 0 h 1689315"/>
              <a:gd name="connsiteX2" fmla="*/ 12259160 w 12375397"/>
              <a:gd name="connsiteY2" fmla="*/ 170482 h 1689315"/>
              <a:gd name="connsiteX3" fmla="*/ 0 w 12375397"/>
              <a:gd name="connsiteY3" fmla="*/ 1689315 h 1689315"/>
              <a:gd name="connsiteX4" fmla="*/ 15499 w 12375397"/>
              <a:gd name="connsiteY4" fmla="*/ 658677 h 1689315"/>
              <a:gd name="connsiteX0" fmla="*/ 15499 w 12282407"/>
              <a:gd name="connsiteY0" fmla="*/ 658677 h 1689315"/>
              <a:gd name="connsiteX1" fmla="*/ 12282407 w 12282407"/>
              <a:gd name="connsiteY1" fmla="*/ 0 h 1689315"/>
              <a:gd name="connsiteX2" fmla="*/ 12259160 w 12282407"/>
              <a:gd name="connsiteY2" fmla="*/ 170482 h 1689315"/>
              <a:gd name="connsiteX3" fmla="*/ 0 w 12282407"/>
              <a:gd name="connsiteY3" fmla="*/ 1689315 h 1689315"/>
              <a:gd name="connsiteX4" fmla="*/ 15499 w 12282407"/>
              <a:gd name="connsiteY4" fmla="*/ 658677 h 1689315"/>
              <a:gd name="connsiteX0" fmla="*/ 15499 w 12274658"/>
              <a:gd name="connsiteY0" fmla="*/ 650928 h 1681566"/>
              <a:gd name="connsiteX1" fmla="*/ 12274658 w 12274658"/>
              <a:gd name="connsiteY1" fmla="*/ 0 h 1681566"/>
              <a:gd name="connsiteX2" fmla="*/ 12259160 w 12274658"/>
              <a:gd name="connsiteY2" fmla="*/ 162733 h 1681566"/>
              <a:gd name="connsiteX3" fmla="*/ 0 w 12274658"/>
              <a:gd name="connsiteY3" fmla="*/ 1681566 h 1681566"/>
              <a:gd name="connsiteX4" fmla="*/ 15499 w 12274658"/>
              <a:gd name="connsiteY4" fmla="*/ 650928 h 1681566"/>
              <a:gd name="connsiteX0" fmla="*/ 0 w 12297904"/>
              <a:gd name="connsiteY0" fmla="*/ 658677 h 1681566"/>
              <a:gd name="connsiteX1" fmla="*/ 12297904 w 12297904"/>
              <a:gd name="connsiteY1" fmla="*/ 0 h 1681566"/>
              <a:gd name="connsiteX2" fmla="*/ 12282406 w 12297904"/>
              <a:gd name="connsiteY2" fmla="*/ 162733 h 1681566"/>
              <a:gd name="connsiteX3" fmla="*/ 23246 w 12297904"/>
              <a:gd name="connsiteY3" fmla="*/ 1681566 h 1681566"/>
              <a:gd name="connsiteX4" fmla="*/ 0 w 12297904"/>
              <a:gd name="connsiteY4" fmla="*/ 658677 h 1681566"/>
              <a:gd name="connsiteX0" fmla="*/ 1 w 12297905"/>
              <a:gd name="connsiteY0" fmla="*/ 658677 h 1689315"/>
              <a:gd name="connsiteX1" fmla="*/ 12297905 w 12297905"/>
              <a:gd name="connsiteY1" fmla="*/ 0 h 1689315"/>
              <a:gd name="connsiteX2" fmla="*/ 12282407 w 12297905"/>
              <a:gd name="connsiteY2" fmla="*/ 162733 h 1689315"/>
              <a:gd name="connsiteX3" fmla="*/ 0 w 12297905"/>
              <a:gd name="connsiteY3" fmla="*/ 1689315 h 1689315"/>
              <a:gd name="connsiteX4" fmla="*/ 1 w 12297905"/>
              <a:gd name="connsiteY4" fmla="*/ 658677 h 1689315"/>
              <a:gd name="connsiteX0" fmla="*/ 1 w 12297905"/>
              <a:gd name="connsiteY0" fmla="*/ 658677 h 1689315"/>
              <a:gd name="connsiteX1" fmla="*/ 12297905 w 12297905"/>
              <a:gd name="connsiteY1" fmla="*/ 0 h 1689315"/>
              <a:gd name="connsiteX2" fmla="*/ 12290156 w 12297905"/>
              <a:gd name="connsiteY2" fmla="*/ 170482 h 1689315"/>
              <a:gd name="connsiteX3" fmla="*/ 0 w 12297905"/>
              <a:gd name="connsiteY3" fmla="*/ 1689315 h 1689315"/>
              <a:gd name="connsiteX4" fmla="*/ 1 w 12297905"/>
              <a:gd name="connsiteY4" fmla="*/ 658677 h 1689315"/>
              <a:gd name="connsiteX0" fmla="*/ 1 w 12290156"/>
              <a:gd name="connsiteY0" fmla="*/ 604702 h 1635340"/>
              <a:gd name="connsiteX1" fmla="*/ 12234405 w 12290156"/>
              <a:gd name="connsiteY1" fmla="*/ 0 h 1635340"/>
              <a:gd name="connsiteX2" fmla="*/ 12290156 w 12290156"/>
              <a:gd name="connsiteY2" fmla="*/ 116507 h 1635340"/>
              <a:gd name="connsiteX3" fmla="*/ 0 w 12290156"/>
              <a:gd name="connsiteY3" fmla="*/ 1635340 h 1635340"/>
              <a:gd name="connsiteX4" fmla="*/ 1 w 12290156"/>
              <a:gd name="connsiteY4" fmla="*/ 604702 h 1635340"/>
              <a:gd name="connsiteX0" fmla="*/ 1 w 12248881"/>
              <a:gd name="connsiteY0" fmla="*/ 604702 h 1635340"/>
              <a:gd name="connsiteX1" fmla="*/ 12234405 w 12248881"/>
              <a:gd name="connsiteY1" fmla="*/ 0 h 1635340"/>
              <a:gd name="connsiteX2" fmla="*/ 12248881 w 12248881"/>
              <a:gd name="connsiteY2" fmla="*/ 122857 h 1635340"/>
              <a:gd name="connsiteX3" fmla="*/ 0 w 12248881"/>
              <a:gd name="connsiteY3" fmla="*/ 1635340 h 1635340"/>
              <a:gd name="connsiteX4" fmla="*/ 1 w 12248881"/>
              <a:gd name="connsiteY4" fmla="*/ 604702 h 1635340"/>
              <a:gd name="connsiteX0" fmla="*/ 1 w 12248881"/>
              <a:gd name="connsiteY0" fmla="*/ 604702 h 1635340"/>
              <a:gd name="connsiteX1" fmla="*/ 12243930 w 12248881"/>
              <a:gd name="connsiteY1" fmla="*/ 0 h 1635340"/>
              <a:gd name="connsiteX2" fmla="*/ 12248881 w 12248881"/>
              <a:gd name="connsiteY2" fmla="*/ 122857 h 1635340"/>
              <a:gd name="connsiteX3" fmla="*/ 0 w 12248881"/>
              <a:gd name="connsiteY3" fmla="*/ 1635340 h 1635340"/>
              <a:gd name="connsiteX4" fmla="*/ 1 w 12248881"/>
              <a:gd name="connsiteY4" fmla="*/ 604702 h 1635340"/>
              <a:gd name="connsiteX0" fmla="*/ 1 w 12256630"/>
              <a:gd name="connsiteY0" fmla="*/ 607877 h 1638515"/>
              <a:gd name="connsiteX1" fmla="*/ 12256630 w 12256630"/>
              <a:gd name="connsiteY1" fmla="*/ 0 h 1638515"/>
              <a:gd name="connsiteX2" fmla="*/ 12248881 w 12256630"/>
              <a:gd name="connsiteY2" fmla="*/ 126032 h 1638515"/>
              <a:gd name="connsiteX3" fmla="*/ 0 w 12256630"/>
              <a:gd name="connsiteY3" fmla="*/ 1638515 h 1638515"/>
              <a:gd name="connsiteX4" fmla="*/ 1 w 12256630"/>
              <a:gd name="connsiteY4" fmla="*/ 607877 h 1638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6630" h="1638515">
                <a:moveTo>
                  <a:pt x="1" y="607877"/>
                </a:moveTo>
                <a:lnTo>
                  <a:pt x="12256630" y="0"/>
                </a:lnTo>
                <a:lnTo>
                  <a:pt x="12248881" y="126032"/>
                </a:lnTo>
                <a:lnTo>
                  <a:pt x="0" y="1638515"/>
                </a:lnTo>
                <a:cubicBezTo>
                  <a:pt x="0" y="1294969"/>
                  <a:pt x="1" y="951423"/>
                  <a:pt x="1" y="607877"/>
                </a:cubicBezTo>
                <a:close/>
              </a:path>
            </a:pathLst>
          </a:custGeom>
          <a:solidFill>
            <a:srgbClr val="AB7F1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7577269-1787-6B43-BDF3-31845A27B6EC}"/>
              </a:ext>
            </a:extLst>
          </p:cNvPr>
          <p:cNvSpPr/>
          <p:nvPr/>
        </p:nvSpPr>
        <p:spPr>
          <a:xfrm>
            <a:off x="-20393" y="3469733"/>
            <a:ext cx="12222779" cy="3388267"/>
          </a:xfrm>
          <a:custGeom>
            <a:avLst/>
            <a:gdLst>
              <a:gd name="connsiteX0" fmla="*/ 0 w 12336651"/>
              <a:gd name="connsiteY0" fmla="*/ 1348353 h 3370881"/>
              <a:gd name="connsiteX1" fmla="*/ 12336651 w 12336651"/>
              <a:gd name="connsiteY1" fmla="*/ 0 h 3370881"/>
              <a:gd name="connsiteX2" fmla="*/ 12313404 w 12336651"/>
              <a:gd name="connsiteY2" fmla="*/ 3370881 h 3370881"/>
              <a:gd name="connsiteX3" fmla="*/ 30997 w 12336651"/>
              <a:gd name="connsiteY3" fmla="*/ 3370881 h 3370881"/>
              <a:gd name="connsiteX4" fmla="*/ 0 w 12336651"/>
              <a:gd name="connsiteY4" fmla="*/ 1348353 h 3370881"/>
              <a:gd name="connsiteX0" fmla="*/ 48969 w 12305654"/>
              <a:gd name="connsiteY0" fmla="*/ 1341400 h 3370881"/>
              <a:gd name="connsiteX1" fmla="*/ 12305654 w 12305654"/>
              <a:gd name="connsiteY1" fmla="*/ 0 h 3370881"/>
              <a:gd name="connsiteX2" fmla="*/ 12282407 w 12305654"/>
              <a:gd name="connsiteY2" fmla="*/ 3370881 h 3370881"/>
              <a:gd name="connsiteX3" fmla="*/ 0 w 12305654"/>
              <a:gd name="connsiteY3" fmla="*/ 3370881 h 3370881"/>
              <a:gd name="connsiteX4" fmla="*/ 48969 w 12305654"/>
              <a:gd name="connsiteY4" fmla="*/ 1341400 h 3370881"/>
              <a:gd name="connsiteX0" fmla="*/ 0 w 12256685"/>
              <a:gd name="connsiteY0" fmla="*/ 1341400 h 3370881"/>
              <a:gd name="connsiteX1" fmla="*/ 12256685 w 12256685"/>
              <a:gd name="connsiteY1" fmla="*/ 0 h 3370881"/>
              <a:gd name="connsiteX2" fmla="*/ 12233438 w 12256685"/>
              <a:gd name="connsiteY2" fmla="*/ 3370881 h 3370881"/>
              <a:gd name="connsiteX3" fmla="*/ 128348 w 12256685"/>
              <a:gd name="connsiteY3" fmla="*/ 3252670 h 3370881"/>
              <a:gd name="connsiteX4" fmla="*/ 0 w 12256685"/>
              <a:gd name="connsiteY4" fmla="*/ 1341400 h 3370881"/>
              <a:gd name="connsiteX0" fmla="*/ 0 w 12256685"/>
              <a:gd name="connsiteY0" fmla="*/ 1341400 h 3370881"/>
              <a:gd name="connsiteX1" fmla="*/ 12256685 w 12256685"/>
              <a:gd name="connsiteY1" fmla="*/ 0 h 3370881"/>
              <a:gd name="connsiteX2" fmla="*/ 12233438 w 12256685"/>
              <a:gd name="connsiteY2" fmla="*/ 3370881 h 3370881"/>
              <a:gd name="connsiteX3" fmla="*/ 6660 w 12256685"/>
              <a:gd name="connsiteY3" fmla="*/ 3356975 h 3370881"/>
              <a:gd name="connsiteX4" fmla="*/ 0 w 12256685"/>
              <a:gd name="connsiteY4" fmla="*/ 1341400 h 3370881"/>
              <a:gd name="connsiteX0" fmla="*/ 24631 w 12250025"/>
              <a:gd name="connsiteY0" fmla="*/ 1348353 h 3370881"/>
              <a:gd name="connsiteX1" fmla="*/ 12250025 w 12250025"/>
              <a:gd name="connsiteY1" fmla="*/ 0 h 3370881"/>
              <a:gd name="connsiteX2" fmla="*/ 12226778 w 12250025"/>
              <a:gd name="connsiteY2" fmla="*/ 3370881 h 3370881"/>
              <a:gd name="connsiteX3" fmla="*/ 0 w 12250025"/>
              <a:gd name="connsiteY3" fmla="*/ 3356975 h 3370881"/>
              <a:gd name="connsiteX4" fmla="*/ 24631 w 12250025"/>
              <a:gd name="connsiteY4" fmla="*/ 1348353 h 3370881"/>
              <a:gd name="connsiteX0" fmla="*/ 3770 w 12250025"/>
              <a:gd name="connsiteY0" fmla="*/ 1330969 h 3370881"/>
              <a:gd name="connsiteX1" fmla="*/ 12250025 w 12250025"/>
              <a:gd name="connsiteY1" fmla="*/ 0 h 3370881"/>
              <a:gd name="connsiteX2" fmla="*/ 12226778 w 12250025"/>
              <a:gd name="connsiteY2" fmla="*/ 3370881 h 3370881"/>
              <a:gd name="connsiteX3" fmla="*/ 0 w 12250025"/>
              <a:gd name="connsiteY3" fmla="*/ 3356975 h 3370881"/>
              <a:gd name="connsiteX4" fmla="*/ 3770 w 12250025"/>
              <a:gd name="connsiteY4" fmla="*/ 1330969 h 3370881"/>
              <a:gd name="connsiteX0" fmla="*/ 3770 w 12226778"/>
              <a:gd name="connsiteY0" fmla="*/ 993719 h 3033631"/>
              <a:gd name="connsiteX1" fmla="*/ 11891914 w 12226778"/>
              <a:gd name="connsiteY1" fmla="*/ 0 h 3033631"/>
              <a:gd name="connsiteX2" fmla="*/ 12226778 w 12226778"/>
              <a:gd name="connsiteY2" fmla="*/ 3033631 h 3033631"/>
              <a:gd name="connsiteX3" fmla="*/ 0 w 12226778"/>
              <a:gd name="connsiteY3" fmla="*/ 3019725 h 3033631"/>
              <a:gd name="connsiteX4" fmla="*/ 3770 w 12226778"/>
              <a:gd name="connsiteY4" fmla="*/ 993719 h 3033631"/>
              <a:gd name="connsiteX0" fmla="*/ 3770 w 12226778"/>
              <a:gd name="connsiteY0" fmla="*/ 1362261 h 3402173"/>
              <a:gd name="connsiteX1" fmla="*/ 12208303 w 12226778"/>
              <a:gd name="connsiteY1" fmla="*/ 0 h 3402173"/>
              <a:gd name="connsiteX2" fmla="*/ 12226778 w 12226778"/>
              <a:gd name="connsiteY2" fmla="*/ 3402173 h 3402173"/>
              <a:gd name="connsiteX3" fmla="*/ 0 w 12226778"/>
              <a:gd name="connsiteY3" fmla="*/ 3388267 h 3402173"/>
              <a:gd name="connsiteX4" fmla="*/ 3770 w 12226778"/>
              <a:gd name="connsiteY4" fmla="*/ 1362261 h 3402173"/>
              <a:gd name="connsiteX0" fmla="*/ 3770 w 12208450"/>
              <a:gd name="connsiteY0" fmla="*/ 1362261 h 3388267"/>
              <a:gd name="connsiteX1" fmla="*/ 12208303 w 12208450"/>
              <a:gd name="connsiteY1" fmla="*/ 0 h 3388267"/>
              <a:gd name="connsiteX2" fmla="*/ 12032077 w 12208450"/>
              <a:gd name="connsiteY2" fmla="*/ 3287438 h 3388267"/>
              <a:gd name="connsiteX3" fmla="*/ 0 w 12208450"/>
              <a:gd name="connsiteY3" fmla="*/ 3388267 h 3388267"/>
              <a:gd name="connsiteX4" fmla="*/ 3770 w 12208450"/>
              <a:gd name="connsiteY4" fmla="*/ 1362261 h 3388267"/>
              <a:gd name="connsiteX0" fmla="*/ 3770 w 12209844"/>
              <a:gd name="connsiteY0" fmla="*/ 1362261 h 3388267"/>
              <a:gd name="connsiteX1" fmla="*/ 12208303 w 12209844"/>
              <a:gd name="connsiteY1" fmla="*/ 0 h 3388267"/>
              <a:gd name="connsiteX2" fmla="*/ 12205918 w 12209844"/>
              <a:gd name="connsiteY2" fmla="*/ 3388265 h 3388267"/>
              <a:gd name="connsiteX3" fmla="*/ 0 w 12209844"/>
              <a:gd name="connsiteY3" fmla="*/ 3388267 h 3388267"/>
              <a:gd name="connsiteX4" fmla="*/ 3770 w 12209844"/>
              <a:gd name="connsiteY4" fmla="*/ 1362261 h 3388267"/>
              <a:gd name="connsiteX0" fmla="*/ 3770 w 12212393"/>
              <a:gd name="connsiteY0" fmla="*/ 1362261 h 3388267"/>
              <a:gd name="connsiteX1" fmla="*/ 12208303 w 12212393"/>
              <a:gd name="connsiteY1" fmla="*/ 0 h 3388267"/>
              <a:gd name="connsiteX2" fmla="*/ 12205918 w 12212393"/>
              <a:gd name="connsiteY2" fmla="*/ 3388265 h 3388267"/>
              <a:gd name="connsiteX3" fmla="*/ 0 w 12212393"/>
              <a:gd name="connsiteY3" fmla="*/ 3388267 h 3388267"/>
              <a:gd name="connsiteX4" fmla="*/ 3770 w 12212393"/>
              <a:gd name="connsiteY4" fmla="*/ 1362261 h 338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2393" h="3388267">
                <a:moveTo>
                  <a:pt x="3770" y="1362261"/>
                </a:moveTo>
                <a:lnTo>
                  <a:pt x="12208303" y="0"/>
                </a:lnTo>
                <a:cubicBezTo>
                  <a:pt x="12214461" y="1134058"/>
                  <a:pt x="12213667" y="2257684"/>
                  <a:pt x="12205918" y="3388265"/>
                </a:cubicBezTo>
                <a:lnTo>
                  <a:pt x="0" y="3388267"/>
                </a:lnTo>
                <a:cubicBezTo>
                  <a:pt x="1257" y="2712932"/>
                  <a:pt x="2513" y="2037596"/>
                  <a:pt x="3770" y="13622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440330B-8C18-FE4F-B81A-24C34380D7EC}"/>
              </a:ext>
            </a:extLst>
          </p:cNvPr>
          <p:cNvSpPr/>
          <p:nvPr/>
        </p:nvSpPr>
        <p:spPr>
          <a:xfrm>
            <a:off x="-26694" y="3314202"/>
            <a:ext cx="12223752" cy="1584002"/>
          </a:xfrm>
          <a:custGeom>
            <a:avLst/>
            <a:gdLst>
              <a:gd name="connsiteX0" fmla="*/ 30997 w 12336651"/>
              <a:gd name="connsiteY0" fmla="*/ 1511085 h 1580827"/>
              <a:gd name="connsiteX1" fmla="*/ 30997 w 12336651"/>
              <a:gd name="connsiteY1" fmla="*/ 1511085 h 1580827"/>
              <a:gd name="connsiteX2" fmla="*/ 12336651 w 12336651"/>
              <a:gd name="connsiteY2" fmla="*/ 0 h 1580827"/>
              <a:gd name="connsiteX3" fmla="*/ 12336651 w 12336651"/>
              <a:gd name="connsiteY3" fmla="*/ 364210 h 1580827"/>
              <a:gd name="connsiteX4" fmla="*/ 0 w 12336651"/>
              <a:gd name="connsiteY4" fmla="*/ 1580827 h 1580827"/>
              <a:gd name="connsiteX5" fmla="*/ 30997 w 12336651"/>
              <a:gd name="connsiteY5" fmla="*/ 1511085 h 1580827"/>
              <a:gd name="connsiteX0" fmla="*/ 0 w 12305654"/>
              <a:gd name="connsiteY0" fmla="*/ 1511085 h 1584002"/>
              <a:gd name="connsiteX1" fmla="*/ 0 w 12305654"/>
              <a:gd name="connsiteY1" fmla="*/ 1511085 h 1584002"/>
              <a:gd name="connsiteX2" fmla="*/ 12305654 w 12305654"/>
              <a:gd name="connsiteY2" fmla="*/ 0 h 1584002"/>
              <a:gd name="connsiteX3" fmla="*/ 12305654 w 12305654"/>
              <a:gd name="connsiteY3" fmla="*/ 364210 h 1584002"/>
              <a:gd name="connsiteX4" fmla="*/ 29543 w 12305654"/>
              <a:gd name="connsiteY4" fmla="*/ 1584002 h 1584002"/>
              <a:gd name="connsiteX5" fmla="*/ 0 w 12305654"/>
              <a:gd name="connsiteY5" fmla="*/ 1511085 h 1584002"/>
              <a:gd name="connsiteX0" fmla="*/ 47795 w 12305654"/>
              <a:gd name="connsiteY0" fmla="*/ 1479335 h 1584002"/>
              <a:gd name="connsiteX1" fmla="*/ 0 w 12305654"/>
              <a:gd name="connsiteY1" fmla="*/ 1511085 h 1584002"/>
              <a:gd name="connsiteX2" fmla="*/ 12305654 w 12305654"/>
              <a:gd name="connsiteY2" fmla="*/ 0 h 1584002"/>
              <a:gd name="connsiteX3" fmla="*/ 12305654 w 12305654"/>
              <a:gd name="connsiteY3" fmla="*/ 364210 h 1584002"/>
              <a:gd name="connsiteX4" fmla="*/ 29543 w 12305654"/>
              <a:gd name="connsiteY4" fmla="*/ 1584002 h 1584002"/>
              <a:gd name="connsiteX5" fmla="*/ 47795 w 12305654"/>
              <a:gd name="connsiteY5" fmla="*/ 1479335 h 1584002"/>
              <a:gd name="connsiteX0" fmla="*/ 70099 w 12327958"/>
              <a:gd name="connsiteY0" fmla="*/ 1479335 h 1584002"/>
              <a:gd name="connsiteX1" fmla="*/ 0 w 12327958"/>
              <a:gd name="connsiteY1" fmla="*/ 1546010 h 1584002"/>
              <a:gd name="connsiteX2" fmla="*/ 12327958 w 12327958"/>
              <a:gd name="connsiteY2" fmla="*/ 0 h 1584002"/>
              <a:gd name="connsiteX3" fmla="*/ 12327958 w 12327958"/>
              <a:gd name="connsiteY3" fmla="*/ 364210 h 1584002"/>
              <a:gd name="connsiteX4" fmla="*/ 51847 w 12327958"/>
              <a:gd name="connsiteY4" fmla="*/ 1584002 h 1584002"/>
              <a:gd name="connsiteX5" fmla="*/ 70099 w 12327958"/>
              <a:gd name="connsiteY5" fmla="*/ 1479335 h 1584002"/>
              <a:gd name="connsiteX0" fmla="*/ 18252 w 12276111"/>
              <a:gd name="connsiteY0" fmla="*/ 1479335 h 1584002"/>
              <a:gd name="connsiteX1" fmla="*/ 15066 w 12276111"/>
              <a:gd name="connsiteY1" fmla="*/ 1434885 h 1584002"/>
              <a:gd name="connsiteX2" fmla="*/ 12276111 w 12276111"/>
              <a:gd name="connsiteY2" fmla="*/ 0 h 1584002"/>
              <a:gd name="connsiteX3" fmla="*/ 12276111 w 12276111"/>
              <a:gd name="connsiteY3" fmla="*/ 364210 h 1584002"/>
              <a:gd name="connsiteX4" fmla="*/ 0 w 12276111"/>
              <a:gd name="connsiteY4" fmla="*/ 1584002 h 1584002"/>
              <a:gd name="connsiteX5" fmla="*/ 18252 w 12276111"/>
              <a:gd name="connsiteY5" fmla="*/ 1479335 h 1584002"/>
              <a:gd name="connsiteX0" fmla="*/ 5507 w 12263366"/>
              <a:gd name="connsiteY0" fmla="*/ 1479335 h 1609402"/>
              <a:gd name="connsiteX1" fmla="*/ 2321 w 12263366"/>
              <a:gd name="connsiteY1" fmla="*/ 1434885 h 1609402"/>
              <a:gd name="connsiteX2" fmla="*/ 12263366 w 12263366"/>
              <a:gd name="connsiteY2" fmla="*/ 0 h 1609402"/>
              <a:gd name="connsiteX3" fmla="*/ 12263366 w 12263366"/>
              <a:gd name="connsiteY3" fmla="*/ 364210 h 1609402"/>
              <a:gd name="connsiteX4" fmla="*/ 0 w 12263366"/>
              <a:gd name="connsiteY4" fmla="*/ 1609402 h 1609402"/>
              <a:gd name="connsiteX5" fmla="*/ 5507 w 12263366"/>
              <a:gd name="connsiteY5" fmla="*/ 1479335 h 1609402"/>
              <a:gd name="connsiteX0" fmla="*/ 5507 w 12263366"/>
              <a:gd name="connsiteY0" fmla="*/ 1479335 h 1584002"/>
              <a:gd name="connsiteX1" fmla="*/ 2321 w 12263366"/>
              <a:gd name="connsiteY1" fmla="*/ 1434885 h 1584002"/>
              <a:gd name="connsiteX2" fmla="*/ 12263366 w 12263366"/>
              <a:gd name="connsiteY2" fmla="*/ 0 h 1584002"/>
              <a:gd name="connsiteX3" fmla="*/ 12263366 w 12263366"/>
              <a:gd name="connsiteY3" fmla="*/ 364210 h 1584002"/>
              <a:gd name="connsiteX4" fmla="*/ 0 w 12263366"/>
              <a:gd name="connsiteY4" fmla="*/ 1584002 h 1584002"/>
              <a:gd name="connsiteX5" fmla="*/ 5507 w 12263366"/>
              <a:gd name="connsiteY5" fmla="*/ 1479335 h 1584002"/>
              <a:gd name="connsiteX0" fmla="*/ 0 w 12264232"/>
              <a:gd name="connsiteY0" fmla="*/ 1517435 h 1584002"/>
              <a:gd name="connsiteX1" fmla="*/ 3187 w 12264232"/>
              <a:gd name="connsiteY1" fmla="*/ 1434885 h 1584002"/>
              <a:gd name="connsiteX2" fmla="*/ 12264232 w 12264232"/>
              <a:gd name="connsiteY2" fmla="*/ 0 h 1584002"/>
              <a:gd name="connsiteX3" fmla="*/ 12264232 w 12264232"/>
              <a:gd name="connsiteY3" fmla="*/ 364210 h 1584002"/>
              <a:gd name="connsiteX4" fmla="*/ 866 w 12264232"/>
              <a:gd name="connsiteY4" fmla="*/ 1584002 h 1584002"/>
              <a:gd name="connsiteX5" fmla="*/ 0 w 12264232"/>
              <a:gd name="connsiteY5" fmla="*/ 1517435 h 1584002"/>
              <a:gd name="connsiteX0" fmla="*/ 3185 w 12267417"/>
              <a:gd name="connsiteY0" fmla="*/ 1517435 h 1584002"/>
              <a:gd name="connsiteX1" fmla="*/ 0 w 12267417"/>
              <a:gd name="connsiteY1" fmla="*/ 1457110 h 1584002"/>
              <a:gd name="connsiteX2" fmla="*/ 12267417 w 12267417"/>
              <a:gd name="connsiteY2" fmla="*/ 0 h 1584002"/>
              <a:gd name="connsiteX3" fmla="*/ 12267417 w 12267417"/>
              <a:gd name="connsiteY3" fmla="*/ 364210 h 1584002"/>
              <a:gd name="connsiteX4" fmla="*/ 4051 w 12267417"/>
              <a:gd name="connsiteY4" fmla="*/ 1584002 h 1584002"/>
              <a:gd name="connsiteX5" fmla="*/ 3185 w 12267417"/>
              <a:gd name="connsiteY5" fmla="*/ 1517435 h 158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67417" h="1584002">
                <a:moveTo>
                  <a:pt x="3185" y="1517435"/>
                </a:moveTo>
                <a:lnTo>
                  <a:pt x="0" y="1457110"/>
                </a:lnTo>
                <a:lnTo>
                  <a:pt x="12267417" y="0"/>
                </a:lnTo>
                <a:lnTo>
                  <a:pt x="12267417" y="364210"/>
                </a:lnTo>
                <a:lnTo>
                  <a:pt x="4051" y="1584002"/>
                </a:lnTo>
                <a:cubicBezTo>
                  <a:pt x="3762" y="1561813"/>
                  <a:pt x="3474" y="1539624"/>
                  <a:pt x="3185" y="1517435"/>
                </a:cubicBezTo>
                <a:close/>
              </a:path>
            </a:pathLst>
          </a:custGeom>
          <a:solidFill>
            <a:srgbClr val="56258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D91E3D-490C-6245-963B-74837DBE3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890" y="4994754"/>
            <a:ext cx="2743200" cy="1371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FD1259-E258-1046-8227-5D91F8A57166}"/>
              </a:ext>
            </a:extLst>
          </p:cNvPr>
          <p:cNvSpPr txBox="1"/>
          <p:nvPr/>
        </p:nvSpPr>
        <p:spPr>
          <a:xfrm>
            <a:off x="517890" y="4995183"/>
            <a:ext cx="6327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562583"/>
                </a:solidFill>
                <a:latin typeface="Montserrat Black" pitchFamily="2" charset="77"/>
              </a:rPr>
              <a:t>TITLE TEXT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71FBD9-5907-3143-B934-48DF9EA94CB4}"/>
              </a:ext>
            </a:extLst>
          </p:cNvPr>
          <p:cNvSpPr txBox="1"/>
          <p:nvPr/>
        </p:nvSpPr>
        <p:spPr>
          <a:xfrm>
            <a:off x="517890" y="5715375"/>
            <a:ext cx="7323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Quisque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sed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consectetur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est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, in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elementum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orci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.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Sed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sit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amet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purus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eu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neque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semper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laoreet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non non ligula.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Sed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varius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.</a:t>
            </a:r>
            <a:endParaRPr lang="en-US" dirty="0">
              <a:solidFill>
                <a:srgbClr val="562583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1861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5CE17-170B-4748-A472-2E0F8D3415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A5578-B60C-0A49-B006-292C6A80F4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1AD544-7421-C549-B2A7-B52725DF8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1974" y="235984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CEAE598-A75D-1643-9B63-3D055B54E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897" y="6426615"/>
            <a:ext cx="2743200" cy="365125"/>
          </a:xfrm>
        </p:spPr>
        <p:txBody>
          <a:bodyPr/>
          <a:lstStyle/>
          <a:p>
            <a:fld id="{59EF887E-559B-0A4D-A080-8EE2DF864D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BF089-BB78-334F-AEE2-1E50F35D5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58122-6EC1-A941-A261-8C41A816F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E6C02E8-155C-0946-A0B2-66F3ABC0E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1974" y="235984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E169E23-E581-FA4A-9FD2-B49D863A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897" y="6426615"/>
            <a:ext cx="2743200" cy="365125"/>
          </a:xfrm>
        </p:spPr>
        <p:txBody>
          <a:bodyPr/>
          <a:lstStyle/>
          <a:p>
            <a:fld id="{59EF887E-559B-0A4D-A080-8EE2DF864D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8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E2057-EF81-7D4A-82E7-E44AF21C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0E861-8915-CE42-94F0-CACA567F08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D7AAC9-100B-2543-A1A1-450E2EC8C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1974" y="235984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5BBE8C2-7335-794E-B8EE-466945DD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897" y="6426615"/>
            <a:ext cx="2743200" cy="365125"/>
          </a:xfrm>
        </p:spPr>
        <p:txBody>
          <a:bodyPr/>
          <a:lstStyle/>
          <a:p>
            <a:fld id="{59EF887E-559B-0A4D-A080-8EE2DF864D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5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45D76-8CF4-A44A-98F9-253B9A7E9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4C433-8848-FF44-977B-D09105E030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B781B7-7475-0F4C-BEBC-0E92D9DEC0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C61EBD3-F038-304A-893A-9F8188BD5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1974" y="235984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527B788-2325-E947-9D67-B5D32892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897" y="6426615"/>
            <a:ext cx="2743200" cy="365125"/>
          </a:xfrm>
        </p:spPr>
        <p:txBody>
          <a:bodyPr/>
          <a:lstStyle/>
          <a:p>
            <a:fld id="{59EF887E-559B-0A4D-A080-8EE2DF864D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0D61-1205-934E-9DC3-177D0825D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ED9F0-C80F-4441-90D2-30C338520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48010B-727C-EF46-88FD-B25FC30E59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304B1B-696D-E646-8226-1C7FE9E78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95FBCE-2104-EC42-ABB9-98F7056926F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63D32E3-C8E7-AC4D-B4DD-63A0A144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1974" y="235984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1CC0C21-8AF1-C449-90F7-59AF3EC98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897" y="6426615"/>
            <a:ext cx="2743200" cy="365125"/>
          </a:xfrm>
        </p:spPr>
        <p:txBody>
          <a:bodyPr/>
          <a:lstStyle/>
          <a:p>
            <a:fld id="{59EF887E-559B-0A4D-A080-8EE2DF864D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F38F1-BD5B-8B47-8770-965D08D1B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A9FCDA-FBC5-1A4F-9F3A-087806D8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1974" y="235984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2B6E288-8A3C-9F43-B937-FB0F5E9C6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897" y="6426615"/>
            <a:ext cx="2743200" cy="365125"/>
          </a:xfrm>
        </p:spPr>
        <p:txBody>
          <a:bodyPr/>
          <a:lstStyle/>
          <a:p>
            <a:fld id="{59EF887E-559B-0A4D-A080-8EE2DF864D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8B126EEF-496A-404C-97CD-AF48DF11E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1974" y="235984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F4C9472-71D6-8041-8956-D01D4CA4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897" y="6426615"/>
            <a:ext cx="2743200" cy="365125"/>
          </a:xfrm>
        </p:spPr>
        <p:txBody>
          <a:bodyPr/>
          <a:lstStyle/>
          <a:p>
            <a:fld id="{59EF887E-559B-0A4D-A080-8EE2DF864D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7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2BC8-3C87-E849-95EF-D70B48195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5846C-5410-0C49-9A72-F6DBAC309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4E19EA-8744-5741-A9DC-813B4BA07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CEAA6C9-820E-3147-9DFE-551958818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1974" y="235984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7F4793E-9DCE-7746-B2FD-407831D7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897" y="6426615"/>
            <a:ext cx="2743200" cy="365125"/>
          </a:xfrm>
        </p:spPr>
        <p:txBody>
          <a:bodyPr/>
          <a:lstStyle/>
          <a:p>
            <a:fld id="{59EF887E-559B-0A4D-A080-8EE2DF864D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5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FFA96-2509-5E4F-9BCC-917D412AD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CC7979-6D24-FD4F-9ED3-C18A7F46FD6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858F6-D63C-AB49-88A0-E5EAF050A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20B533F-5EDE-F248-8C54-40C64800C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1974" y="235984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201B6E4-0FDF-4E45-99E0-F1162870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897" y="6426615"/>
            <a:ext cx="2743200" cy="365125"/>
          </a:xfrm>
        </p:spPr>
        <p:txBody>
          <a:bodyPr/>
          <a:lstStyle/>
          <a:p>
            <a:fld id="{59EF887E-559B-0A4D-A080-8EE2DF864D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8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44E7AE-FBF0-9648-8577-420540F304E8}"/>
              </a:ext>
            </a:extLst>
          </p:cNvPr>
          <p:cNvSpPr/>
          <p:nvPr/>
        </p:nvSpPr>
        <p:spPr>
          <a:xfrm>
            <a:off x="5262664" y="0"/>
            <a:ext cx="6929336" cy="6858000"/>
          </a:xfrm>
          <a:custGeom>
            <a:avLst/>
            <a:gdLst>
              <a:gd name="connsiteX0" fmla="*/ 0 w 6929336"/>
              <a:gd name="connsiteY0" fmla="*/ 0 h 6858000"/>
              <a:gd name="connsiteX1" fmla="*/ 6929336 w 6929336"/>
              <a:gd name="connsiteY1" fmla="*/ 0 h 6858000"/>
              <a:gd name="connsiteX2" fmla="*/ 6929336 w 6929336"/>
              <a:gd name="connsiteY2" fmla="*/ 6858000 h 6858000"/>
              <a:gd name="connsiteX3" fmla="*/ 0 w 6929336"/>
              <a:gd name="connsiteY3" fmla="*/ 6858000 h 6858000"/>
              <a:gd name="connsiteX4" fmla="*/ 0 w 6929336"/>
              <a:gd name="connsiteY4" fmla="*/ 0 h 6858000"/>
              <a:gd name="connsiteX0" fmla="*/ 2966936 w 6929336"/>
              <a:gd name="connsiteY0" fmla="*/ 29183 h 6858000"/>
              <a:gd name="connsiteX1" fmla="*/ 6929336 w 6929336"/>
              <a:gd name="connsiteY1" fmla="*/ 0 h 6858000"/>
              <a:gd name="connsiteX2" fmla="*/ 6929336 w 6929336"/>
              <a:gd name="connsiteY2" fmla="*/ 6858000 h 6858000"/>
              <a:gd name="connsiteX3" fmla="*/ 0 w 6929336"/>
              <a:gd name="connsiteY3" fmla="*/ 6858000 h 6858000"/>
              <a:gd name="connsiteX4" fmla="*/ 2966936 w 6929336"/>
              <a:gd name="connsiteY4" fmla="*/ 29183 h 6858000"/>
              <a:gd name="connsiteX0" fmla="*/ 2237362 w 6929336"/>
              <a:gd name="connsiteY0" fmla="*/ 0 h 6858000"/>
              <a:gd name="connsiteX1" fmla="*/ 6929336 w 6929336"/>
              <a:gd name="connsiteY1" fmla="*/ 0 h 6858000"/>
              <a:gd name="connsiteX2" fmla="*/ 6929336 w 6929336"/>
              <a:gd name="connsiteY2" fmla="*/ 6858000 h 6858000"/>
              <a:gd name="connsiteX3" fmla="*/ 0 w 6929336"/>
              <a:gd name="connsiteY3" fmla="*/ 6858000 h 6858000"/>
              <a:gd name="connsiteX4" fmla="*/ 2237362 w 6929336"/>
              <a:gd name="connsiteY4" fmla="*/ 0 h 6858000"/>
              <a:gd name="connsiteX0" fmla="*/ 1682885 w 6929336"/>
              <a:gd name="connsiteY0" fmla="*/ 0 h 6858000"/>
              <a:gd name="connsiteX1" fmla="*/ 6929336 w 6929336"/>
              <a:gd name="connsiteY1" fmla="*/ 0 h 6858000"/>
              <a:gd name="connsiteX2" fmla="*/ 6929336 w 6929336"/>
              <a:gd name="connsiteY2" fmla="*/ 6858000 h 6858000"/>
              <a:gd name="connsiteX3" fmla="*/ 0 w 6929336"/>
              <a:gd name="connsiteY3" fmla="*/ 6858000 h 6858000"/>
              <a:gd name="connsiteX4" fmla="*/ 1682885 w 692933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9336" h="6858000">
                <a:moveTo>
                  <a:pt x="1682885" y="0"/>
                </a:moveTo>
                <a:lnTo>
                  <a:pt x="6929336" y="0"/>
                </a:lnTo>
                <a:lnTo>
                  <a:pt x="6929336" y="6858000"/>
                </a:lnTo>
                <a:lnTo>
                  <a:pt x="0" y="6858000"/>
                </a:lnTo>
                <a:lnTo>
                  <a:pt x="168288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7AA5262E-93DB-DA4F-9B79-1114B41CCF85}"/>
              </a:ext>
            </a:extLst>
          </p:cNvPr>
          <p:cNvSpPr/>
          <p:nvPr/>
        </p:nvSpPr>
        <p:spPr>
          <a:xfrm>
            <a:off x="3949430" y="0"/>
            <a:ext cx="2996119" cy="6858000"/>
          </a:xfrm>
          <a:prstGeom prst="parallelogram">
            <a:avLst>
              <a:gd name="adj" fmla="val 56170"/>
            </a:avLst>
          </a:prstGeom>
          <a:solidFill>
            <a:srgbClr val="562583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36B85B67-424B-444D-9453-FE83ABBA5F75}"/>
              </a:ext>
            </a:extLst>
          </p:cNvPr>
          <p:cNvSpPr/>
          <p:nvPr/>
        </p:nvSpPr>
        <p:spPr>
          <a:xfrm>
            <a:off x="4009644" y="3099816"/>
            <a:ext cx="950976" cy="3191256"/>
          </a:xfrm>
          <a:prstGeom prst="parallelogram">
            <a:avLst>
              <a:gd name="adj" fmla="val 84135"/>
            </a:avLst>
          </a:prstGeom>
          <a:solidFill>
            <a:srgbClr val="AB7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52398C-EB51-994E-8B2E-99FD745F7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100" y="-94268"/>
            <a:ext cx="3244575" cy="1622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CDFE61-5F27-0B46-A84E-826FE8AA02BD}"/>
              </a:ext>
            </a:extLst>
          </p:cNvPr>
          <p:cNvSpPr txBox="1"/>
          <p:nvPr/>
        </p:nvSpPr>
        <p:spPr>
          <a:xfrm>
            <a:off x="6701873" y="4715193"/>
            <a:ext cx="4930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62583"/>
                </a:solidFill>
                <a:latin typeface="Montserrat Black" pitchFamily="2" charset="77"/>
              </a:rPr>
              <a:t>Dr. Lorem Ipsum, Ph.D.</a:t>
            </a:r>
            <a:br>
              <a:rPr lang="en-US" b="1" dirty="0">
                <a:solidFill>
                  <a:srgbClr val="562583"/>
                </a:solidFill>
                <a:latin typeface="Montserrat Black" pitchFamily="2" charset="77"/>
              </a:rPr>
            </a:br>
            <a:r>
              <a:rPr lang="en-US" b="1" dirty="0">
                <a:solidFill>
                  <a:srgbClr val="562583"/>
                </a:solidFill>
                <a:latin typeface="Montserrat Black" pitchFamily="2" charset="77"/>
              </a:rPr>
              <a:t>Lorem Ipsum,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8B3034-D97B-D844-92C0-3745E3AD588A}"/>
              </a:ext>
            </a:extLst>
          </p:cNvPr>
          <p:cNvSpPr txBox="1"/>
          <p:nvPr/>
        </p:nvSpPr>
        <p:spPr>
          <a:xfrm>
            <a:off x="6701873" y="5469672"/>
            <a:ext cx="4930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Quisque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sed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consectetur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est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, in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elementum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orci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Sed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purus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eu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neque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semper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laoreet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 non non ligula.</a:t>
            </a:r>
            <a:endParaRPr lang="en-US" sz="1200" dirty="0">
              <a:solidFill>
                <a:srgbClr val="562583"/>
              </a:solidFill>
              <a:latin typeface="Montserrat Medium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8E4947-FB74-694A-A76E-C0D6A7A2E960}"/>
              </a:ext>
            </a:extLst>
          </p:cNvPr>
          <p:cNvSpPr txBox="1"/>
          <p:nvPr/>
        </p:nvSpPr>
        <p:spPr>
          <a:xfrm>
            <a:off x="6701873" y="3945752"/>
            <a:ext cx="4930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562583"/>
                </a:solidFill>
                <a:latin typeface="Montserrat Black" pitchFamily="2" charset="77"/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44515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24214E-B48D-9F45-B8B0-3A5B33CBD002}"/>
              </a:ext>
            </a:extLst>
          </p:cNvPr>
          <p:cNvSpPr txBox="1"/>
          <p:nvPr/>
        </p:nvSpPr>
        <p:spPr>
          <a:xfrm>
            <a:off x="602730" y="1136564"/>
            <a:ext cx="5496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562583"/>
                </a:solidFill>
                <a:latin typeface="Montserrat Black" pitchFamily="2" charset="77"/>
              </a:rPr>
              <a:t>TITLE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CA0F6A-6F14-424E-BE8C-3A912427C4E0}"/>
              </a:ext>
            </a:extLst>
          </p:cNvPr>
          <p:cNvSpPr txBox="1"/>
          <p:nvPr/>
        </p:nvSpPr>
        <p:spPr>
          <a:xfrm>
            <a:off x="602729" y="1936076"/>
            <a:ext cx="549641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562583"/>
                </a:solidFill>
                <a:latin typeface="Montserrat" pitchFamily="2" charset="77"/>
              </a:rPr>
              <a:t>TITLE TEXT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Sed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ut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tincidunt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lectus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, id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efficitur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magna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solor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amet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Medium" pitchFamily="2" charset="77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Efficitur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magna.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Fusce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eleifend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odio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ex, non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feugiat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felis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egestas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Medium" pitchFamily="2" charset="77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Nonfeugiat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felis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egestas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Medium" pitchFamily="2" charset="77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Sed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ut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tincidunt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lectus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, id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efficitur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magna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F4A05E-F4C7-0B44-B89D-B402CC813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291" y="1936076"/>
            <a:ext cx="5083404" cy="3388936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4C83BDD-D46E-294D-AB65-C8BE3FD9C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1974" y="235984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949F1DD-5B2B-BC4E-AD4D-85CD730F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897" y="6426615"/>
            <a:ext cx="2743200" cy="365125"/>
          </a:xfrm>
        </p:spPr>
        <p:txBody>
          <a:bodyPr/>
          <a:lstStyle/>
          <a:p>
            <a:fld id="{59EF887E-559B-0A4D-A080-8EE2DF864D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4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24214E-B48D-9F45-B8B0-3A5B33CBD002}"/>
              </a:ext>
            </a:extLst>
          </p:cNvPr>
          <p:cNvSpPr txBox="1"/>
          <p:nvPr/>
        </p:nvSpPr>
        <p:spPr>
          <a:xfrm>
            <a:off x="602730" y="1136564"/>
            <a:ext cx="5496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562583"/>
                </a:solidFill>
                <a:latin typeface="Montserrat Black" pitchFamily="2" charset="77"/>
              </a:rPr>
              <a:t>TITLE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CA0F6A-6F14-424E-BE8C-3A912427C4E0}"/>
              </a:ext>
            </a:extLst>
          </p:cNvPr>
          <p:cNvSpPr txBox="1"/>
          <p:nvPr/>
        </p:nvSpPr>
        <p:spPr>
          <a:xfrm>
            <a:off x="602729" y="1936076"/>
            <a:ext cx="549641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562583"/>
                </a:solidFill>
                <a:latin typeface="Montserrat" pitchFamily="2" charset="77"/>
              </a:rPr>
              <a:t>TITLE TEXT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Sed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ut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tincidunt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lectus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, id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efficitur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magna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solor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amet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Medium" pitchFamily="2" charset="77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Efficitur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magna.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Fusce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eleifend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odio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ex, non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feugiat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felis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egestas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Medium" pitchFamily="2" charset="77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Nonfeugiat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felis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egestas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Medium" pitchFamily="2" charset="77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Sed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ut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tincidunt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lectus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, id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efficitur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magna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4C83BDD-D46E-294D-AB65-C8BE3FD9C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1974" y="235984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949F1DD-5B2B-BC4E-AD4D-85CD730F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897" y="6426615"/>
            <a:ext cx="2743200" cy="365125"/>
          </a:xfrm>
        </p:spPr>
        <p:txBody>
          <a:bodyPr/>
          <a:lstStyle/>
          <a:p>
            <a:fld id="{59EF887E-559B-0A4D-A080-8EE2DF864DF4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654DFE-0705-5747-B867-0CA17E905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592" y="1621052"/>
            <a:ext cx="3650194" cy="383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5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24214E-B48D-9F45-B8B0-3A5B33CBD002}"/>
              </a:ext>
            </a:extLst>
          </p:cNvPr>
          <p:cNvSpPr txBox="1"/>
          <p:nvPr/>
        </p:nvSpPr>
        <p:spPr>
          <a:xfrm>
            <a:off x="602730" y="1136564"/>
            <a:ext cx="5496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562583"/>
                </a:solidFill>
                <a:latin typeface="Montserrat Black" pitchFamily="2" charset="77"/>
              </a:rPr>
              <a:t>TITLE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CA0F6A-6F14-424E-BE8C-3A912427C4E0}"/>
              </a:ext>
            </a:extLst>
          </p:cNvPr>
          <p:cNvSpPr txBox="1"/>
          <p:nvPr/>
        </p:nvSpPr>
        <p:spPr>
          <a:xfrm>
            <a:off x="602729" y="1936076"/>
            <a:ext cx="549641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562583"/>
                </a:solidFill>
                <a:latin typeface="Montserrat" pitchFamily="2" charset="77"/>
              </a:rPr>
              <a:t>TITLE TEXT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Sed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ut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tincidunt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lectus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, id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efficitur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magna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solor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amet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Medium" pitchFamily="2" charset="77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Efficitur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magna.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Fusce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eleifend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odio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ex, non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feugiat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felis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egestas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Medium" pitchFamily="2" charset="77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Nonfeugiat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felis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egestas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 Medium" pitchFamily="2" charset="77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Sed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ut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tincidunt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lectus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, id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efficitur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rPr>
              <a:t> magna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4C83BDD-D46E-294D-AB65-C8BE3FD9C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1974" y="235984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949F1DD-5B2B-BC4E-AD4D-85CD730F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897" y="6426615"/>
            <a:ext cx="2743200" cy="365125"/>
          </a:xfrm>
        </p:spPr>
        <p:txBody>
          <a:bodyPr/>
          <a:lstStyle/>
          <a:p>
            <a:fld id="{59EF887E-559B-0A4D-A080-8EE2DF864DF4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423169-84D7-F340-B0C0-6BC484589F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0693331"/>
              </p:ext>
            </p:extLst>
          </p:nvPr>
        </p:nvGraphicFramePr>
        <p:xfrm>
          <a:off x="6099141" y="1244339"/>
          <a:ext cx="6092859" cy="4309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3390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CA6D0D-3C64-7D47-B55F-E3C1D399C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41" r="325" b="124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738A91-A288-324A-B73D-BED822C08C11}"/>
              </a:ext>
            </a:extLst>
          </p:cNvPr>
          <p:cNvSpPr txBox="1"/>
          <p:nvPr/>
        </p:nvSpPr>
        <p:spPr>
          <a:xfrm>
            <a:off x="0" y="292116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ontserrat Black" pitchFamily="2" charset="77"/>
              </a:rPr>
              <a:t>SLIDE TITLE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3A4EB6-EF7C-EB47-98CF-781161A247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246"/>
          <a:stretch/>
        </p:blipFill>
        <p:spPr>
          <a:xfrm>
            <a:off x="0" y="-1"/>
            <a:ext cx="12192000" cy="8746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82466-39D7-6B4B-BAAC-0D81537BD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435"/>
          <a:stretch/>
        </p:blipFill>
        <p:spPr>
          <a:xfrm>
            <a:off x="0" y="6202016"/>
            <a:ext cx="12192000" cy="6559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632AEF-C418-E04B-8715-431D1383B807}"/>
              </a:ext>
            </a:extLst>
          </p:cNvPr>
          <p:cNvSpPr txBox="1"/>
          <p:nvPr/>
        </p:nvSpPr>
        <p:spPr>
          <a:xfrm>
            <a:off x="7235687" y="225287"/>
            <a:ext cx="4412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562583"/>
                </a:solidFill>
                <a:latin typeface="Montserrat Black" pitchFamily="2" charset="77"/>
              </a:rPr>
              <a:t>PRESENTATION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3171AE-CAD6-E746-9D5B-38DE5C580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9" y="6361632"/>
            <a:ext cx="1803487" cy="37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3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CA6D0D-3C64-7D47-B55F-E3C1D399C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738A91-A288-324A-B73D-BED822C08C11}"/>
              </a:ext>
            </a:extLst>
          </p:cNvPr>
          <p:cNvSpPr txBox="1"/>
          <p:nvPr/>
        </p:nvSpPr>
        <p:spPr>
          <a:xfrm>
            <a:off x="0" y="292116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ontserrat Black" pitchFamily="2" charset="77"/>
              </a:rPr>
              <a:t>SLIDE TITLE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3A4EB6-EF7C-EB47-98CF-781161A247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246"/>
          <a:stretch/>
        </p:blipFill>
        <p:spPr>
          <a:xfrm>
            <a:off x="0" y="-1"/>
            <a:ext cx="12192000" cy="8746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82466-39D7-6B4B-BAAC-0D81537BD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435"/>
          <a:stretch/>
        </p:blipFill>
        <p:spPr>
          <a:xfrm>
            <a:off x="0" y="6202016"/>
            <a:ext cx="12192000" cy="6559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632AEF-C418-E04B-8715-431D1383B807}"/>
              </a:ext>
            </a:extLst>
          </p:cNvPr>
          <p:cNvSpPr txBox="1"/>
          <p:nvPr/>
        </p:nvSpPr>
        <p:spPr>
          <a:xfrm>
            <a:off x="7235687" y="225287"/>
            <a:ext cx="4412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562583"/>
                </a:solidFill>
                <a:latin typeface="Montserrat Black" pitchFamily="2" charset="77"/>
              </a:rPr>
              <a:t>PRESENTATION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9225A3-5C7E-7842-8D35-636A573E1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9" y="6361632"/>
            <a:ext cx="1803487" cy="37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5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CA6D0D-3C64-7D47-B55F-E3C1D399C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56" y="0"/>
            <a:ext cx="12198456" cy="7004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738A91-A288-324A-B73D-BED822C08C11}"/>
              </a:ext>
            </a:extLst>
          </p:cNvPr>
          <p:cNvSpPr txBox="1"/>
          <p:nvPr/>
        </p:nvSpPr>
        <p:spPr>
          <a:xfrm>
            <a:off x="0" y="2568833"/>
            <a:ext cx="12192000" cy="19389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ontserrat Black" pitchFamily="2" charset="77"/>
              </a:rPr>
              <a:t>“Quote </a:t>
            </a:r>
            <a:r>
              <a:rPr lang="en-US" sz="6000" b="1" dirty="0" err="1">
                <a:solidFill>
                  <a:schemeClr val="bg1"/>
                </a:solidFill>
                <a:latin typeface="Montserrat Black" pitchFamily="2" charset="77"/>
              </a:rPr>
              <a:t>sequo</a:t>
            </a:r>
            <a:r>
              <a:rPr lang="en-US" sz="6000" b="1" dirty="0">
                <a:solidFill>
                  <a:schemeClr val="bg1"/>
                </a:solidFill>
                <a:latin typeface="Montserrat Black" pitchFamily="2" charset="77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Montserrat Black" pitchFamily="2" charset="77"/>
              </a:rPr>
              <a:t>vendige</a:t>
            </a:r>
            <a:r>
              <a:rPr lang="en-US" sz="6000" b="1" dirty="0">
                <a:solidFill>
                  <a:schemeClr val="bg1"/>
                </a:solidFill>
                <a:latin typeface="Montserrat Black" pitchFamily="2" charset="77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Montserrat Black" pitchFamily="2" charset="77"/>
              </a:rPr>
              <a:t>nimusd</a:t>
            </a:r>
            <a:r>
              <a:rPr lang="en-US" sz="6000" b="1" dirty="0">
                <a:solidFill>
                  <a:schemeClr val="bg1"/>
                </a:solidFill>
                <a:latin typeface="Montserrat Black" pitchFamily="2" charset="77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Montserrat Black" pitchFamily="2" charset="77"/>
              </a:rPr>
              <a:t>andit</a:t>
            </a:r>
            <a:r>
              <a:rPr lang="en-US" sz="6000" b="1" dirty="0">
                <a:solidFill>
                  <a:schemeClr val="bg1"/>
                </a:solidFill>
                <a:latin typeface="Montserrat Black" pitchFamily="2" charset="77"/>
              </a:rPr>
              <a:t>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3A4EB6-EF7C-EB47-98CF-781161A247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246"/>
          <a:stretch/>
        </p:blipFill>
        <p:spPr>
          <a:xfrm>
            <a:off x="0" y="-1"/>
            <a:ext cx="12192000" cy="874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90284F-4B8A-944E-BAF1-4DA32EB10EB7}"/>
              </a:ext>
            </a:extLst>
          </p:cNvPr>
          <p:cNvSpPr txBox="1"/>
          <p:nvPr/>
        </p:nvSpPr>
        <p:spPr>
          <a:xfrm>
            <a:off x="7235687" y="225287"/>
            <a:ext cx="4412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562583"/>
                </a:solidFill>
                <a:latin typeface="Montserrat Black" pitchFamily="2" charset="77"/>
              </a:rPr>
              <a:t>PRESENTATION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582466-39D7-6B4B-BAAC-0D81537BD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435"/>
          <a:stretch/>
        </p:blipFill>
        <p:spPr>
          <a:xfrm>
            <a:off x="0" y="6202016"/>
            <a:ext cx="12192000" cy="655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D6D242-BFC3-1043-8DE8-243C7F106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9" y="6361632"/>
            <a:ext cx="1803487" cy="37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3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CA6D0D-3C64-7D47-B55F-E3C1D399C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1" t="15830" r="14072" b="15141"/>
          <a:stretch/>
        </p:blipFill>
        <p:spPr>
          <a:xfrm>
            <a:off x="0" y="0"/>
            <a:ext cx="12192001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3A4EB6-EF7C-EB47-98CF-781161A247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246"/>
          <a:stretch/>
        </p:blipFill>
        <p:spPr>
          <a:xfrm>
            <a:off x="0" y="-1"/>
            <a:ext cx="12192000" cy="874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90284F-4B8A-944E-BAF1-4DA32EB10EB7}"/>
              </a:ext>
            </a:extLst>
          </p:cNvPr>
          <p:cNvSpPr txBox="1"/>
          <p:nvPr/>
        </p:nvSpPr>
        <p:spPr>
          <a:xfrm>
            <a:off x="7235687" y="225287"/>
            <a:ext cx="4412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562583"/>
                </a:solidFill>
                <a:latin typeface="Montserrat Black" pitchFamily="2" charset="77"/>
              </a:rPr>
              <a:t>PRESENTATION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582466-39D7-6B4B-BAAC-0D81537BD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435"/>
          <a:stretch/>
        </p:blipFill>
        <p:spPr>
          <a:xfrm>
            <a:off x="0" y="6202016"/>
            <a:ext cx="12192000" cy="655983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1F889E42-D19F-E348-BE29-12F4B03A108F}"/>
              </a:ext>
            </a:extLst>
          </p:cNvPr>
          <p:cNvSpPr/>
          <p:nvPr/>
        </p:nvSpPr>
        <p:spPr>
          <a:xfrm>
            <a:off x="569842" y="2398643"/>
            <a:ext cx="5393635" cy="2782957"/>
          </a:xfrm>
          <a:custGeom>
            <a:avLst/>
            <a:gdLst>
              <a:gd name="connsiteX0" fmla="*/ 0 w 4850296"/>
              <a:gd name="connsiteY0" fmla="*/ 39757 h 2782957"/>
              <a:gd name="connsiteX1" fmla="*/ 0 w 4850296"/>
              <a:gd name="connsiteY1" fmla="*/ 2782957 h 2782957"/>
              <a:gd name="connsiteX2" fmla="*/ 4253948 w 4850296"/>
              <a:gd name="connsiteY2" fmla="*/ 2756453 h 2782957"/>
              <a:gd name="connsiteX3" fmla="*/ 4850296 w 4850296"/>
              <a:gd name="connsiteY3" fmla="*/ 0 h 2782957"/>
              <a:gd name="connsiteX4" fmla="*/ 0 w 4850296"/>
              <a:gd name="connsiteY4" fmla="*/ 39757 h 278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0296" h="2782957">
                <a:moveTo>
                  <a:pt x="0" y="39757"/>
                </a:moveTo>
                <a:lnTo>
                  <a:pt x="0" y="2782957"/>
                </a:lnTo>
                <a:lnTo>
                  <a:pt x="4253948" y="2756453"/>
                </a:lnTo>
                <a:lnTo>
                  <a:pt x="4850296" y="0"/>
                </a:lnTo>
                <a:lnTo>
                  <a:pt x="0" y="39757"/>
                </a:lnTo>
                <a:close/>
              </a:path>
            </a:pathLst>
          </a:custGeom>
          <a:solidFill>
            <a:srgbClr val="56258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182880" rIns="182880" bIns="182880" rtlCol="0" anchor="t" anchorCtr="0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Montserrat Medium" pitchFamily="2" charset="77"/>
              </a:rPr>
              <a:t>Lorem ipsum Dolor </a:t>
            </a:r>
            <a:r>
              <a:rPr lang="en-US" sz="2400" dirty="0" err="1">
                <a:solidFill>
                  <a:schemeClr val="bg1"/>
                </a:solidFill>
                <a:latin typeface="Montserrat Medium" pitchFamily="2" charset="77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Montserrat Medium" pitchFamily="2" charset="77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Montserrat Light" pitchFamily="2" charset="77"/>
              </a:rPr>
              <a:t>Aenean</a:t>
            </a: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Light" pitchFamily="2" charset="77"/>
              </a:rPr>
              <a:t>euismod</a:t>
            </a:r>
            <a:endParaRPr lang="en-US" dirty="0">
              <a:solidFill>
                <a:schemeClr val="bg1"/>
              </a:solidFill>
              <a:latin typeface="Montserrat Light" pitchFamily="2" charset="7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Montserrat Light" pitchFamily="2" charset="77"/>
              </a:rPr>
              <a:t>Curabitur</a:t>
            </a: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 sit </a:t>
            </a:r>
            <a:r>
              <a:rPr lang="en-US" dirty="0" err="1">
                <a:solidFill>
                  <a:schemeClr val="bg1"/>
                </a:solidFill>
                <a:latin typeface="Montserrat Light" pitchFamily="2" charset="77"/>
              </a:rPr>
              <a:t>amet</a:t>
            </a:r>
            <a:endParaRPr lang="en-US" dirty="0">
              <a:solidFill>
                <a:schemeClr val="bg1"/>
              </a:solidFill>
              <a:latin typeface="Montserrat Light" pitchFamily="2" charset="7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Vestibulum </a:t>
            </a:r>
            <a:r>
              <a:rPr lang="en-US" dirty="0" err="1">
                <a:solidFill>
                  <a:schemeClr val="bg1"/>
                </a:solidFill>
                <a:latin typeface="Montserrat Light" pitchFamily="2" charset="77"/>
              </a:rPr>
              <a:t>sodales</a:t>
            </a:r>
            <a:endParaRPr lang="en-US" dirty="0">
              <a:solidFill>
                <a:schemeClr val="bg1"/>
              </a:solidFill>
              <a:latin typeface="Montserrat Light" pitchFamily="2" charset="7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Montserrat Light" pitchFamily="2" charset="77"/>
              </a:rPr>
              <a:t>Vesti</a:t>
            </a: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Light" pitchFamily="2" charset="77"/>
              </a:rPr>
              <a:t>erat</a:t>
            </a: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Montserrat Light" pitchFamily="2" charset="77"/>
              </a:rPr>
              <a:t>sed</a:t>
            </a: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Light" pitchFamily="2" charset="77"/>
              </a:rPr>
              <a:t>solicitudin</a:t>
            </a: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42B014-2567-AB4B-B85E-FDBF1D61D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9" y="6361632"/>
            <a:ext cx="1803487" cy="37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2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248</Words>
  <Application>Microsoft Office PowerPoint</Application>
  <PresentationFormat>Widescreen</PresentationFormat>
  <Paragraphs>64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Montserrat</vt:lpstr>
      <vt:lpstr>Montserrat Black</vt:lpstr>
      <vt:lpstr>Montserrat ExtraBold</vt:lpstr>
      <vt:lpstr>Montserrat Light</vt:lpstr>
      <vt:lpstr>Montserrat Medium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Gregg Lewis-Qualls</dc:creator>
  <cp:lastModifiedBy>Brandt, Jacob</cp:lastModifiedBy>
  <cp:revision>22</cp:revision>
  <dcterms:created xsi:type="dcterms:W3CDTF">2018-06-28T19:48:39Z</dcterms:created>
  <dcterms:modified xsi:type="dcterms:W3CDTF">2018-10-18T18:42:31Z</dcterms:modified>
</cp:coreProperties>
</file>